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6" r:id="rId3"/>
    <p:sldMasterId id="2147483678" r:id="rId4"/>
    <p:sldMasterId id="2147483684" r:id="rId5"/>
  </p:sldMasterIdLst>
  <p:notesMasterIdLst>
    <p:notesMasterId r:id="rId20"/>
  </p:notesMasterIdLst>
  <p:sldIdLst>
    <p:sldId id="256" r:id="rId6"/>
    <p:sldId id="260" r:id="rId7"/>
    <p:sldId id="266" r:id="rId8"/>
    <p:sldId id="267" r:id="rId9"/>
    <p:sldId id="268" r:id="rId10"/>
    <p:sldId id="269" r:id="rId11"/>
    <p:sldId id="270" r:id="rId12"/>
    <p:sldId id="263" r:id="rId13"/>
    <p:sldId id="258" r:id="rId14"/>
    <p:sldId id="272" r:id="rId15"/>
    <p:sldId id="274" r:id="rId16"/>
    <p:sldId id="275" r:id="rId17"/>
    <p:sldId id="265"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6" autoAdjust="0"/>
    <p:restoredTop sz="94660"/>
  </p:normalViewPr>
  <p:slideViewPr>
    <p:cSldViewPr>
      <p:cViewPr varScale="1">
        <p:scale>
          <a:sx n="184" d="100"/>
          <a:sy n="184" d="100"/>
        </p:scale>
        <p:origin x="-70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16CCD-E344-4FE5-AC03-CFB154A08640}"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86D37DCB-E2DA-413F-A27A-AF4B9EC31199}">
      <dgm:prSet phldrT="[Text]" custT="1"/>
      <dgm:spPr>
        <a:solidFill>
          <a:srgbClr val="8F23B3"/>
        </a:solidFill>
      </dgm:spPr>
      <dgm:t>
        <a:bodyPr/>
        <a:lstStyle/>
        <a:p>
          <a:r>
            <a:rPr lang="en-US" sz="2800" dirty="0" smtClean="0"/>
            <a:t>ELA/Literacy</a:t>
          </a:r>
          <a:endParaRPr lang="en-US" sz="2800" dirty="0"/>
        </a:p>
      </dgm:t>
    </dgm:pt>
    <dgm:pt modelId="{E72DEF11-815F-4A0E-BFE8-88946EDC1042}" type="parTrans" cxnId="{BC2376FA-0E6E-46C3-91B6-896E5840CBDC}">
      <dgm:prSet/>
      <dgm:spPr/>
      <dgm:t>
        <a:bodyPr/>
        <a:lstStyle/>
        <a:p>
          <a:endParaRPr lang="en-US"/>
        </a:p>
      </dgm:t>
    </dgm:pt>
    <dgm:pt modelId="{18C7A6D5-B61D-4351-B1AF-E19AB913F56F}" type="sibTrans" cxnId="{BC2376FA-0E6E-46C3-91B6-896E5840CBDC}">
      <dgm:prSet/>
      <dgm:spPr/>
      <dgm:t>
        <a:bodyPr/>
        <a:lstStyle/>
        <a:p>
          <a:endParaRPr lang="en-US"/>
        </a:p>
      </dgm:t>
    </dgm:pt>
    <dgm:pt modelId="{15F2988C-6EAD-4D22-9469-C17E03615C60}">
      <dgm:prSet phldrT="[Text]" custT="1"/>
      <dgm:spPr>
        <a:ln>
          <a:solidFill>
            <a:srgbClr val="8F23B3"/>
          </a:solidFill>
        </a:ln>
      </dgm:spPr>
      <dgm:t>
        <a:bodyPr/>
        <a:lstStyle/>
        <a:p>
          <a:pPr algn="l"/>
          <a:r>
            <a:rPr lang="en-US" sz="2000" b="0" dirty="0" smtClean="0"/>
            <a:t>Read sufficiently complex texts independently</a:t>
          </a:r>
          <a:endParaRPr lang="en-US" sz="2000" b="0" dirty="0"/>
        </a:p>
      </dgm:t>
    </dgm:pt>
    <dgm:pt modelId="{9D9288EA-1069-4153-8854-CD90F473CD27}" type="parTrans" cxnId="{7FDFE83A-4B2C-4128-8B61-73B52F07A69C}">
      <dgm:prSet/>
      <dgm:spPr>
        <a:ln>
          <a:solidFill>
            <a:srgbClr val="8F23B3"/>
          </a:solidFill>
        </a:ln>
      </dgm:spPr>
      <dgm:t>
        <a:bodyPr/>
        <a:lstStyle/>
        <a:p>
          <a:endParaRPr lang="en-US"/>
        </a:p>
      </dgm:t>
    </dgm:pt>
    <dgm:pt modelId="{E066C9BE-B596-4C82-9961-8BCD4DF5C218}" type="sibTrans" cxnId="{7FDFE83A-4B2C-4128-8B61-73B52F07A69C}">
      <dgm:prSet/>
      <dgm:spPr/>
      <dgm:t>
        <a:bodyPr/>
        <a:lstStyle/>
        <a:p>
          <a:endParaRPr lang="en-US"/>
        </a:p>
      </dgm:t>
    </dgm:pt>
    <dgm:pt modelId="{45E3B5EC-B6E9-4FA8-BC01-AE341787CA7D}">
      <dgm:prSet phldrT="[Text]" custT="1"/>
      <dgm:spPr>
        <a:ln>
          <a:solidFill>
            <a:srgbClr val="8F23B3"/>
          </a:solidFill>
        </a:ln>
      </dgm:spPr>
      <dgm:t>
        <a:bodyPr/>
        <a:lstStyle/>
        <a:p>
          <a:pPr algn="l"/>
          <a:r>
            <a:rPr lang="en-US" sz="2000" b="0" dirty="0" smtClean="0"/>
            <a:t>Write effectively to sources</a:t>
          </a:r>
          <a:endParaRPr lang="en-US" sz="2000" b="0" dirty="0"/>
        </a:p>
      </dgm:t>
    </dgm:pt>
    <dgm:pt modelId="{09CF2F66-3006-46C3-AAF2-ABC823C08EC8}" type="parTrans" cxnId="{60E6E673-1FCC-4265-BC82-CA346288D58B}">
      <dgm:prSet/>
      <dgm:spPr>
        <a:ln>
          <a:solidFill>
            <a:srgbClr val="8F23B3"/>
          </a:solidFill>
        </a:ln>
      </dgm:spPr>
      <dgm:t>
        <a:bodyPr/>
        <a:lstStyle/>
        <a:p>
          <a:endParaRPr lang="en-US"/>
        </a:p>
      </dgm:t>
    </dgm:pt>
    <dgm:pt modelId="{90FE7243-D50C-4A76-9CA5-9A25796BA008}" type="sibTrans" cxnId="{60E6E673-1FCC-4265-BC82-CA346288D58B}">
      <dgm:prSet/>
      <dgm:spPr/>
      <dgm:t>
        <a:bodyPr/>
        <a:lstStyle/>
        <a:p>
          <a:endParaRPr lang="en-US"/>
        </a:p>
      </dgm:t>
    </dgm:pt>
    <dgm:pt modelId="{2B2770D4-FBBC-44CF-93E6-7C1A1496EE4C}">
      <dgm:prSet phldrT="[Text]" custT="1"/>
      <dgm:spPr>
        <a:solidFill>
          <a:srgbClr val="0091B2"/>
        </a:solidFill>
      </dgm:spPr>
      <dgm:t>
        <a:bodyPr/>
        <a:lstStyle/>
        <a:p>
          <a:r>
            <a:rPr lang="en-US" sz="2800" dirty="0" smtClean="0"/>
            <a:t>Math</a:t>
          </a:r>
          <a:endParaRPr lang="en-US" sz="2800" dirty="0"/>
        </a:p>
      </dgm:t>
    </dgm:pt>
    <dgm:pt modelId="{7056659A-F501-4009-B786-B87DADE57D84}" type="parTrans" cxnId="{499B2E32-54CA-4B0B-89DD-1333CAB2AED4}">
      <dgm:prSet/>
      <dgm:spPr/>
      <dgm:t>
        <a:bodyPr/>
        <a:lstStyle/>
        <a:p>
          <a:endParaRPr lang="en-US"/>
        </a:p>
      </dgm:t>
    </dgm:pt>
    <dgm:pt modelId="{928CB805-31D9-426D-B122-4C01D039CA78}" type="sibTrans" cxnId="{499B2E32-54CA-4B0B-89DD-1333CAB2AED4}">
      <dgm:prSet/>
      <dgm:spPr/>
      <dgm:t>
        <a:bodyPr/>
        <a:lstStyle/>
        <a:p>
          <a:endParaRPr lang="en-US"/>
        </a:p>
      </dgm:t>
    </dgm:pt>
    <dgm:pt modelId="{485A4E35-2560-4771-A2C2-831B553E1957}">
      <dgm:prSet phldrT="[Text]" custT="1"/>
      <dgm:spPr>
        <a:ln>
          <a:solidFill>
            <a:srgbClr val="8F23B3"/>
          </a:solidFill>
        </a:ln>
      </dgm:spPr>
      <dgm:t>
        <a:bodyPr/>
        <a:lstStyle/>
        <a:p>
          <a:pPr algn="l"/>
          <a:r>
            <a:rPr lang="en-US" sz="2000" b="0" dirty="0" smtClean="0"/>
            <a:t>Build and present knowledge through research</a:t>
          </a:r>
          <a:endParaRPr lang="en-US" sz="2000" b="0" dirty="0"/>
        </a:p>
      </dgm:t>
    </dgm:pt>
    <dgm:pt modelId="{A0406159-8C1D-481D-8D04-28DE08BBD89A}" type="parTrans" cxnId="{F7D860D9-43FA-46DF-BE3E-A3E596C9D7C9}">
      <dgm:prSet/>
      <dgm:spPr>
        <a:ln>
          <a:solidFill>
            <a:srgbClr val="8F23B3"/>
          </a:solidFill>
        </a:ln>
      </dgm:spPr>
      <dgm:t>
        <a:bodyPr/>
        <a:lstStyle/>
        <a:p>
          <a:endParaRPr lang="en-US"/>
        </a:p>
      </dgm:t>
    </dgm:pt>
    <dgm:pt modelId="{C6E1F617-1717-45F0-9ACC-687AE1F42CF8}" type="sibTrans" cxnId="{F7D860D9-43FA-46DF-BE3E-A3E596C9D7C9}">
      <dgm:prSet/>
      <dgm:spPr/>
      <dgm:t>
        <a:bodyPr/>
        <a:lstStyle/>
        <a:p>
          <a:endParaRPr lang="en-US"/>
        </a:p>
      </dgm:t>
    </dgm:pt>
    <dgm:pt modelId="{3E9F3471-0302-42E5-BF3C-8BEBAE1E8017}">
      <dgm:prSet phldrT="[Text]" custT="1"/>
      <dgm:spPr>
        <a:ln>
          <a:solidFill>
            <a:srgbClr val="0091B2"/>
          </a:solidFill>
        </a:ln>
      </dgm:spPr>
      <dgm:t>
        <a:bodyPr/>
        <a:lstStyle/>
        <a:p>
          <a:pPr algn="l"/>
          <a:r>
            <a:rPr lang="en-US" sz="2000" b="0" dirty="0" smtClean="0"/>
            <a:t>Have fluency with mathematics</a:t>
          </a:r>
          <a:endParaRPr lang="en-US" sz="2000" b="0" dirty="0"/>
        </a:p>
      </dgm:t>
    </dgm:pt>
    <dgm:pt modelId="{617B3FED-469C-4B84-AF48-707581D85E06}" type="sibTrans" cxnId="{04DB65A3-7124-4B91-B29C-11D43862B3ED}">
      <dgm:prSet/>
      <dgm:spPr/>
      <dgm:t>
        <a:bodyPr/>
        <a:lstStyle/>
        <a:p>
          <a:endParaRPr lang="en-US"/>
        </a:p>
      </dgm:t>
    </dgm:pt>
    <dgm:pt modelId="{36199290-D98F-4FF5-907A-85FC9EFE5916}" type="parTrans" cxnId="{04DB65A3-7124-4B91-B29C-11D43862B3ED}">
      <dgm:prSet/>
      <dgm:spPr/>
      <dgm:t>
        <a:bodyPr/>
        <a:lstStyle/>
        <a:p>
          <a:endParaRPr lang="en-US"/>
        </a:p>
      </dgm:t>
    </dgm:pt>
    <dgm:pt modelId="{397F06FC-E99C-4F27-B7E1-428FE3BC64EB}">
      <dgm:prSet phldrT="[Text]" custT="1"/>
      <dgm:spPr>
        <a:ln>
          <a:solidFill>
            <a:srgbClr val="0091B2"/>
          </a:solidFill>
        </a:ln>
      </dgm:spPr>
      <dgm:t>
        <a:bodyPr/>
        <a:lstStyle/>
        <a:p>
          <a:pPr algn="l"/>
          <a:r>
            <a:rPr lang="en-US" sz="2000" b="0" dirty="0" smtClean="0"/>
            <a:t>Model real-world problems</a:t>
          </a:r>
          <a:endParaRPr lang="en-US" sz="2000" b="0" dirty="0"/>
        </a:p>
      </dgm:t>
    </dgm:pt>
    <dgm:pt modelId="{6F4EC9D7-D25B-4786-9D0B-06875C989D54}" type="sibTrans" cxnId="{0CB8DAFB-5A77-4092-9A5E-EB891C098728}">
      <dgm:prSet/>
      <dgm:spPr/>
      <dgm:t>
        <a:bodyPr/>
        <a:lstStyle/>
        <a:p>
          <a:endParaRPr lang="en-US"/>
        </a:p>
      </dgm:t>
    </dgm:pt>
    <dgm:pt modelId="{902679A8-6898-469E-8DE8-9B052C2625F8}" type="parTrans" cxnId="{0CB8DAFB-5A77-4092-9A5E-EB891C098728}">
      <dgm:prSet/>
      <dgm:spPr/>
      <dgm:t>
        <a:bodyPr/>
        <a:lstStyle/>
        <a:p>
          <a:endParaRPr lang="en-US"/>
        </a:p>
      </dgm:t>
    </dgm:pt>
    <dgm:pt modelId="{1B15CB24-18F0-462B-BC11-5BEA691C4D4B}">
      <dgm:prSet phldrT="[Text]" custT="1"/>
      <dgm:spPr>
        <a:ln>
          <a:solidFill>
            <a:srgbClr val="0091B2"/>
          </a:solidFill>
        </a:ln>
      </dgm:spPr>
      <dgm:t>
        <a:bodyPr/>
        <a:lstStyle/>
        <a:p>
          <a:pPr algn="l"/>
          <a:r>
            <a:rPr lang="en-US" sz="2000" b="0" dirty="0" smtClean="0"/>
            <a:t>Reason mathematically</a:t>
          </a:r>
          <a:endParaRPr lang="en-US" sz="2000" b="0" dirty="0"/>
        </a:p>
      </dgm:t>
    </dgm:pt>
    <dgm:pt modelId="{EDB20477-CAE0-4524-B36C-39B1514F7777}" type="sibTrans" cxnId="{E08EE877-38F8-4C59-8881-F855AC05900E}">
      <dgm:prSet/>
      <dgm:spPr/>
      <dgm:t>
        <a:bodyPr/>
        <a:lstStyle/>
        <a:p>
          <a:endParaRPr lang="en-US"/>
        </a:p>
      </dgm:t>
    </dgm:pt>
    <dgm:pt modelId="{904C86B4-8C9D-476D-A9E7-85FD5B3C383D}" type="parTrans" cxnId="{E08EE877-38F8-4C59-8881-F855AC05900E}">
      <dgm:prSet/>
      <dgm:spPr/>
      <dgm:t>
        <a:bodyPr/>
        <a:lstStyle/>
        <a:p>
          <a:endParaRPr lang="en-US"/>
        </a:p>
      </dgm:t>
    </dgm:pt>
    <dgm:pt modelId="{3204C2E8-276E-498D-999B-F915C6B52A44}">
      <dgm:prSet phldrT="[Text]" custT="1"/>
      <dgm:spPr>
        <a:ln>
          <a:solidFill>
            <a:srgbClr val="0091B2"/>
          </a:solidFill>
        </a:ln>
      </dgm:spPr>
      <dgm:t>
        <a:bodyPr/>
        <a:lstStyle/>
        <a:p>
          <a:pPr algn="l"/>
          <a:r>
            <a:rPr lang="en-US" sz="2000" b="0" dirty="0" smtClean="0"/>
            <a:t>Solve problems: content and mathematical practice</a:t>
          </a:r>
          <a:endParaRPr lang="en-US" sz="2000" b="0" dirty="0"/>
        </a:p>
      </dgm:t>
    </dgm:pt>
    <dgm:pt modelId="{20F15CEB-C3CA-4ED2-89E9-B23F4550F762}" type="sibTrans" cxnId="{1DFEC634-BD64-4673-999E-1AAB6595C272}">
      <dgm:prSet/>
      <dgm:spPr/>
      <dgm:t>
        <a:bodyPr/>
        <a:lstStyle/>
        <a:p>
          <a:endParaRPr lang="en-US"/>
        </a:p>
      </dgm:t>
    </dgm:pt>
    <dgm:pt modelId="{F7BE7A19-6B4D-4D26-8B79-85AB2C4B2B82}" type="parTrans" cxnId="{1DFEC634-BD64-4673-999E-1AAB6595C272}">
      <dgm:prSet/>
      <dgm:spPr/>
      <dgm:t>
        <a:bodyPr/>
        <a:lstStyle/>
        <a:p>
          <a:endParaRPr lang="en-US"/>
        </a:p>
      </dgm:t>
    </dgm:pt>
    <dgm:pt modelId="{BAEDC9FA-B3F2-8D4B-9693-698D5F0F53CA}" type="pres">
      <dgm:prSet presAssocID="{10C16CCD-E344-4FE5-AC03-CFB154A08640}" presName="diagram" presStyleCnt="0">
        <dgm:presLayoutVars>
          <dgm:chPref val="1"/>
          <dgm:dir/>
          <dgm:animOne val="branch"/>
          <dgm:animLvl val="lvl"/>
          <dgm:resizeHandles/>
        </dgm:presLayoutVars>
      </dgm:prSet>
      <dgm:spPr/>
      <dgm:t>
        <a:bodyPr/>
        <a:lstStyle/>
        <a:p>
          <a:endParaRPr lang="en-US"/>
        </a:p>
      </dgm:t>
    </dgm:pt>
    <dgm:pt modelId="{E28199C0-0DDC-2640-BF46-F9A34C1F0E34}" type="pres">
      <dgm:prSet presAssocID="{86D37DCB-E2DA-413F-A27A-AF4B9EC31199}" presName="root" presStyleCnt="0"/>
      <dgm:spPr/>
    </dgm:pt>
    <dgm:pt modelId="{91F6C91E-FB55-2348-AB80-1400573D8D58}" type="pres">
      <dgm:prSet presAssocID="{86D37DCB-E2DA-413F-A27A-AF4B9EC31199}" presName="rootComposite" presStyleCnt="0"/>
      <dgm:spPr/>
    </dgm:pt>
    <dgm:pt modelId="{117032E8-ED71-AD4D-8298-A82518EBC365}" type="pres">
      <dgm:prSet presAssocID="{86D37DCB-E2DA-413F-A27A-AF4B9EC31199}" presName="rootText" presStyleLbl="node1" presStyleIdx="0" presStyleCnt="2" custScaleX="264759"/>
      <dgm:spPr/>
      <dgm:t>
        <a:bodyPr/>
        <a:lstStyle/>
        <a:p>
          <a:endParaRPr lang="en-US"/>
        </a:p>
      </dgm:t>
    </dgm:pt>
    <dgm:pt modelId="{39C00487-544E-F748-BAB7-8CC070474007}" type="pres">
      <dgm:prSet presAssocID="{86D37DCB-E2DA-413F-A27A-AF4B9EC31199}" presName="rootConnector" presStyleLbl="node1" presStyleIdx="0" presStyleCnt="2"/>
      <dgm:spPr/>
      <dgm:t>
        <a:bodyPr/>
        <a:lstStyle/>
        <a:p>
          <a:endParaRPr lang="en-US"/>
        </a:p>
      </dgm:t>
    </dgm:pt>
    <dgm:pt modelId="{CBF370DE-702E-F24A-BC94-7CEB78EA2AFA}" type="pres">
      <dgm:prSet presAssocID="{86D37DCB-E2DA-413F-A27A-AF4B9EC31199}" presName="childShape" presStyleCnt="0"/>
      <dgm:spPr/>
    </dgm:pt>
    <dgm:pt modelId="{89B29C17-32C3-4C4B-A5A8-E2A4D4CC07DF}" type="pres">
      <dgm:prSet presAssocID="{9D9288EA-1069-4153-8854-CD90F473CD27}" presName="Name13" presStyleLbl="parChTrans1D2" presStyleIdx="0" presStyleCnt="7"/>
      <dgm:spPr/>
      <dgm:t>
        <a:bodyPr/>
        <a:lstStyle/>
        <a:p>
          <a:endParaRPr lang="en-US"/>
        </a:p>
      </dgm:t>
    </dgm:pt>
    <dgm:pt modelId="{0124337A-74C4-BB44-BF05-23B1BFEDA1D9}" type="pres">
      <dgm:prSet presAssocID="{15F2988C-6EAD-4D22-9469-C17E03615C60}" presName="childText" presStyleLbl="bgAcc1" presStyleIdx="0" presStyleCnt="7" custScaleX="281192">
        <dgm:presLayoutVars>
          <dgm:bulletEnabled val="1"/>
        </dgm:presLayoutVars>
      </dgm:prSet>
      <dgm:spPr/>
      <dgm:t>
        <a:bodyPr/>
        <a:lstStyle/>
        <a:p>
          <a:endParaRPr lang="en-US"/>
        </a:p>
      </dgm:t>
    </dgm:pt>
    <dgm:pt modelId="{3C8DE771-AD9A-274E-A798-D6A2199A2D82}" type="pres">
      <dgm:prSet presAssocID="{09CF2F66-3006-46C3-AAF2-ABC823C08EC8}" presName="Name13" presStyleLbl="parChTrans1D2" presStyleIdx="1" presStyleCnt="7"/>
      <dgm:spPr/>
      <dgm:t>
        <a:bodyPr/>
        <a:lstStyle/>
        <a:p>
          <a:endParaRPr lang="en-US"/>
        </a:p>
      </dgm:t>
    </dgm:pt>
    <dgm:pt modelId="{A5FEA1AC-4460-394A-8A35-13015DDAB181}" type="pres">
      <dgm:prSet presAssocID="{45E3B5EC-B6E9-4FA8-BC01-AE341787CA7D}" presName="childText" presStyleLbl="bgAcc1" presStyleIdx="1" presStyleCnt="7" custScaleX="281192">
        <dgm:presLayoutVars>
          <dgm:bulletEnabled val="1"/>
        </dgm:presLayoutVars>
      </dgm:prSet>
      <dgm:spPr/>
      <dgm:t>
        <a:bodyPr/>
        <a:lstStyle/>
        <a:p>
          <a:endParaRPr lang="en-US"/>
        </a:p>
      </dgm:t>
    </dgm:pt>
    <dgm:pt modelId="{72D5C84F-1F96-4F41-9DF3-60A557C64729}" type="pres">
      <dgm:prSet presAssocID="{A0406159-8C1D-481D-8D04-28DE08BBD89A}" presName="Name13" presStyleLbl="parChTrans1D2" presStyleIdx="2" presStyleCnt="7"/>
      <dgm:spPr/>
      <dgm:t>
        <a:bodyPr/>
        <a:lstStyle/>
        <a:p>
          <a:endParaRPr lang="en-US"/>
        </a:p>
      </dgm:t>
    </dgm:pt>
    <dgm:pt modelId="{6EAF7FAC-429F-AC4F-B6FD-ED64E1A28669}" type="pres">
      <dgm:prSet presAssocID="{485A4E35-2560-4771-A2C2-831B553E1957}" presName="childText" presStyleLbl="bgAcc1" presStyleIdx="2" presStyleCnt="7" custScaleX="281192">
        <dgm:presLayoutVars>
          <dgm:bulletEnabled val="1"/>
        </dgm:presLayoutVars>
      </dgm:prSet>
      <dgm:spPr/>
      <dgm:t>
        <a:bodyPr/>
        <a:lstStyle/>
        <a:p>
          <a:endParaRPr lang="en-US"/>
        </a:p>
      </dgm:t>
    </dgm:pt>
    <dgm:pt modelId="{AFC2C65A-F2FF-BB4E-A3AE-0FAF30E02331}" type="pres">
      <dgm:prSet presAssocID="{2B2770D4-FBBC-44CF-93E6-7C1A1496EE4C}" presName="root" presStyleCnt="0"/>
      <dgm:spPr/>
    </dgm:pt>
    <dgm:pt modelId="{9613AEBE-09CA-AA47-8842-E38C112F4588}" type="pres">
      <dgm:prSet presAssocID="{2B2770D4-FBBC-44CF-93E6-7C1A1496EE4C}" presName="rootComposite" presStyleCnt="0"/>
      <dgm:spPr/>
    </dgm:pt>
    <dgm:pt modelId="{C73CA2A8-D048-5D46-958E-59D685FD8501}" type="pres">
      <dgm:prSet presAssocID="{2B2770D4-FBBC-44CF-93E6-7C1A1496EE4C}" presName="rootText" presStyleLbl="node1" presStyleIdx="1" presStyleCnt="2" custScaleX="264759"/>
      <dgm:spPr/>
      <dgm:t>
        <a:bodyPr/>
        <a:lstStyle/>
        <a:p>
          <a:endParaRPr lang="en-US"/>
        </a:p>
      </dgm:t>
    </dgm:pt>
    <dgm:pt modelId="{5CE3F153-BF93-DC41-A938-6CF899E47142}" type="pres">
      <dgm:prSet presAssocID="{2B2770D4-FBBC-44CF-93E6-7C1A1496EE4C}" presName="rootConnector" presStyleLbl="node1" presStyleIdx="1" presStyleCnt="2"/>
      <dgm:spPr/>
      <dgm:t>
        <a:bodyPr/>
        <a:lstStyle/>
        <a:p>
          <a:endParaRPr lang="en-US"/>
        </a:p>
      </dgm:t>
    </dgm:pt>
    <dgm:pt modelId="{15450B47-270E-B74D-A3D5-DA9A9D373219}" type="pres">
      <dgm:prSet presAssocID="{2B2770D4-FBBC-44CF-93E6-7C1A1496EE4C}" presName="childShape" presStyleCnt="0"/>
      <dgm:spPr/>
    </dgm:pt>
    <dgm:pt modelId="{A66D3D57-BA96-8D4B-9C23-057CA3F142DB}" type="pres">
      <dgm:prSet presAssocID="{F7BE7A19-6B4D-4D26-8B79-85AB2C4B2B82}" presName="Name13" presStyleLbl="parChTrans1D2" presStyleIdx="3" presStyleCnt="7"/>
      <dgm:spPr/>
      <dgm:t>
        <a:bodyPr/>
        <a:lstStyle/>
        <a:p>
          <a:endParaRPr lang="en-US"/>
        </a:p>
      </dgm:t>
    </dgm:pt>
    <dgm:pt modelId="{396EC5D6-F5DE-6B4E-A72A-D187CEC84359}" type="pres">
      <dgm:prSet presAssocID="{3204C2E8-276E-498D-999B-F915C6B52A44}" presName="childText" presStyleLbl="bgAcc1" presStyleIdx="3" presStyleCnt="7" custScaleX="276812">
        <dgm:presLayoutVars>
          <dgm:bulletEnabled val="1"/>
        </dgm:presLayoutVars>
      </dgm:prSet>
      <dgm:spPr/>
      <dgm:t>
        <a:bodyPr/>
        <a:lstStyle/>
        <a:p>
          <a:endParaRPr lang="en-US"/>
        </a:p>
      </dgm:t>
    </dgm:pt>
    <dgm:pt modelId="{49FAE8AB-A197-2749-809E-A5A7D08B32D8}" type="pres">
      <dgm:prSet presAssocID="{904C86B4-8C9D-476D-A9E7-85FD5B3C383D}" presName="Name13" presStyleLbl="parChTrans1D2" presStyleIdx="4" presStyleCnt="7"/>
      <dgm:spPr/>
      <dgm:t>
        <a:bodyPr/>
        <a:lstStyle/>
        <a:p>
          <a:endParaRPr lang="en-US"/>
        </a:p>
      </dgm:t>
    </dgm:pt>
    <dgm:pt modelId="{0F5D8562-C37B-8B45-94A9-EF2CF28739EB}" type="pres">
      <dgm:prSet presAssocID="{1B15CB24-18F0-462B-BC11-5BEA691C4D4B}" presName="childText" presStyleLbl="bgAcc1" presStyleIdx="4" presStyleCnt="7" custScaleX="276812">
        <dgm:presLayoutVars>
          <dgm:bulletEnabled val="1"/>
        </dgm:presLayoutVars>
      </dgm:prSet>
      <dgm:spPr/>
      <dgm:t>
        <a:bodyPr/>
        <a:lstStyle/>
        <a:p>
          <a:endParaRPr lang="en-US"/>
        </a:p>
      </dgm:t>
    </dgm:pt>
    <dgm:pt modelId="{33B440A5-7564-F54A-A4C3-5754F94B7559}" type="pres">
      <dgm:prSet presAssocID="{902679A8-6898-469E-8DE8-9B052C2625F8}" presName="Name13" presStyleLbl="parChTrans1D2" presStyleIdx="5" presStyleCnt="7"/>
      <dgm:spPr/>
      <dgm:t>
        <a:bodyPr/>
        <a:lstStyle/>
        <a:p>
          <a:endParaRPr lang="en-US"/>
        </a:p>
      </dgm:t>
    </dgm:pt>
    <dgm:pt modelId="{2A382DD7-8DCB-4047-9E21-3AB1C3AC9C84}" type="pres">
      <dgm:prSet presAssocID="{397F06FC-E99C-4F27-B7E1-428FE3BC64EB}" presName="childText" presStyleLbl="bgAcc1" presStyleIdx="5" presStyleCnt="7" custScaleX="276812">
        <dgm:presLayoutVars>
          <dgm:bulletEnabled val="1"/>
        </dgm:presLayoutVars>
      </dgm:prSet>
      <dgm:spPr/>
      <dgm:t>
        <a:bodyPr/>
        <a:lstStyle/>
        <a:p>
          <a:endParaRPr lang="en-US"/>
        </a:p>
      </dgm:t>
    </dgm:pt>
    <dgm:pt modelId="{1391FED8-4643-9E44-BF3F-A53FC0EADF35}" type="pres">
      <dgm:prSet presAssocID="{36199290-D98F-4FF5-907A-85FC9EFE5916}" presName="Name13" presStyleLbl="parChTrans1D2" presStyleIdx="6" presStyleCnt="7"/>
      <dgm:spPr/>
      <dgm:t>
        <a:bodyPr/>
        <a:lstStyle/>
        <a:p>
          <a:endParaRPr lang="en-US"/>
        </a:p>
      </dgm:t>
    </dgm:pt>
    <dgm:pt modelId="{30ECA4CE-429C-FD46-8683-477C9ADF6C92}" type="pres">
      <dgm:prSet presAssocID="{3E9F3471-0302-42E5-BF3C-8BEBAE1E8017}" presName="childText" presStyleLbl="bgAcc1" presStyleIdx="6" presStyleCnt="7" custScaleX="276812">
        <dgm:presLayoutVars>
          <dgm:bulletEnabled val="1"/>
        </dgm:presLayoutVars>
      </dgm:prSet>
      <dgm:spPr/>
      <dgm:t>
        <a:bodyPr/>
        <a:lstStyle/>
        <a:p>
          <a:endParaRPr lang="en-US"/>
        </a:p>
      </dgm:t>
    </dgm:pt>
  </dgm:ptLst>
  <dgm:cxnLst>
    <dgm:cxn modelId="{BC2376FA-0E6E-46C3-91B6-896E5840CBDC}" srcId="{10C16CCD-E344-4FE5-AC03-CFB154A08640}" destId="{86D37DCB-E2DA-413F-A27A-AF4B9EC31199}" srcOrd="0" destOrd="0" parTransId="{E72DEF11-815F-4A0E-BFE8-88946EDC1042}" sibTransId="{18C7A6D5-B61D-4351-B1AF-E19AB913F56F}"/>
    <dgm:cxn modelId="{60E6E673-1FCC-4265-BC82-CA346288D58B}" srcId="{86D37DCB-E2DA-413F-A27A-AF4B9EC31199}" destId="{45E3B5EC-B6E9-4FA8-BC01-AE341787CA7D}" srcOrd="1" destOrd="0" parTransId="{09CF2F66-3006-46C3-AAF2-ABC823C08EC8}" sibTransId="{90FE7243-D50C-4A76-9CA5-9A25796BA008}"/>
    <dgm:cxn modelId="{1DFEC634-BD64-4673-999E-1AAB6595C272}" srcId="{2B2770D4-FBBC-44CF-93E6-7C1A1496EE4C}" destId="{3204C2E8-276E-498D-999B-F915C6B52A44}" srcOrd="0" destOrd="0" parTransId="{F7BE7A19-6B4D-4D26-8B79-85AB2C4B2B82}" sibTransId="{20F15CEB-C3CA-4ED2-89E9-B23F4550F762}"/>
    <dgm:cxn modelId="{253AEEE7-EF35-4A94-B068-365D0175DF43}" type="presOf" srcId="{F7BE7A19-6B4D-4D26-8B79-85AB2C4B2B82}" destId="{A66D3D57-BA96-8D4B-9C23-057CA3F142DB}" srcOrd="0" destOrd="0" presId="urn:microsoft.com/office/officeart/2005/8/layout/hierarchy3"/>
    <dgm:cxn modelId="{59E14B66-7C29-40C0-99FF-610BED14155B}" type="presOf" srcId="{397F06FC-E99C-4F27-B7E1-428FE3BC64EB}" destId="{2A382DD7-8DCB-4047-9E21-3AB1C3AC9C84}" srcOrd="0" destOrd="0" presId="urn:microsoft.com/office/officeart/2005/8/layout/hierarchy3"/>
    <dgm:cxn modelId="{F7D860D9-43FA-46DF-BE3E-A3E596C9D7C9}" srcId="{86D37DCB-E2DA-413F-A27A-AF4B9EC31199}" destId="{485A4E35-2560-4771-A2C2-831B553E1957}" srcOrd="2" destOrd="0" parTransId="{A0406159-8C1D-481D-8D04-28DE08BBD89A}" sibTransId="{C6E1F617-1717-45F0-9ACC-687AE1F42CF8}"/>
    <dgm:cxn modelId="{0CB8DAFB-5A77-4092-9A5E-EB891C098728}" srcId="{2B2770D4-FBBC-44CF-93E6-7C1A1496EE4C}" destId="{397F06FC-E99C-4F27-B7E1-428FE3BC64EB}" srcOrd="2" destOrd="0" parTransId="{902679A8-6898-469E-8DE8-9B052C2625F8}" sibTransId="{6F4EC9D7-D25B-4786-9D0B-06875C989D54}"/>
    <dgm:cxn modelId="{E08EE877-38F8-4C59-8881-F855AC05900E}" srcId="{2B2770D4-FBBC-44CF-93E6-7C1A1496EE4C}" destId="{1B15CB24-18F0-462B-BC11-5BEA691C4D4B}" srcOrd="1" destOrd="0" parTransId="{904C86B4-8C9D-476D-A9E7-85FD5B3C383D}" sibTransId="{EDB20477-CAE0-4524-B36C-39B1514F7777}"/>
    <dgm:cxn modelId="{91C5E651-49A8-467D-A498-9B346F60B349}" type="presOf" srcId="{9D9288EA-1069-4153-8854-CD90F473CD27}" destId="{89B29C17-32C3-4C4B-A5A8-E2A4D4CC07DF}" srcOrd="0" destOrd="0" presId="urn:microsoft.com/office/officeart/2005/8/layout/hierarchy3"/>
    <dgm:cxn modelId="{8949C0D1-94DF-44D0-A758-3BCDA8D2B352}" type="presOf" srcId="{A0406159-8C1D-481D-8D04-28DE08BBD89A}" destId="{72D5C84F-1F96-4F41-9DF3-60A557C64729}" srcOrd="0" destOrd="0" presId="urn:microsoft.com/office/officeart/2005/8/layout/hierarchy3"/>
    <dgm:cxn modelId="{AC066374-CAAC-4A9B-81A8-9B6F9A384520}" type="presOf" srcId="{45E3B5EC-B6E9-4FA8-BC01-AE341787CA7D}" destId="{A5FEA1AC-4460-394A-8A35-13015DDAB181}" srcOrd="0" destOrd="0" presId="urn:microsoft.com/office/officeart/2005/8/layout/hierarchy3"/>
    <dgm:cxn modelId="{4212192B-C836-4DFC-91AF-6C2240D84326}" type="presOf" srcId="{3E9F3471-0302-42E5-BF3C-8BEBAE1E8017}" destId="{30ECA4CE-429C-FD46-8683-477C9ADF6C92}" srcOrd="0" destOrd="0" presId="urn:microsoft.com/office/officeart/2005/8/layout/hierarchy3"/>
    <dgm:cxn modelId="{5CF59886-CFD8-41F5-A33D-726B43AA993D}" type="presOf" srcId="{485A4E35-2560-4771-A2C2-831B553E1957}" destId="{6EAF7FAC-429F-AC4F-B6FD-ED64E1A28669}" srcOrd="0" destOrd="0" presId="urn:microsoft.com/office/officeart/2005/8/layout/hierarchy3"/>
    <dgm:cxn modelId="{9630DB5C-B570-4DB8-910B-0D1E1388E990}" type="presOf" srcId="{15F2988C-6EAD-4D22-9469-C17E03615C60}" destId="{0124337A-74C4-BB44-BF05-23B1BFEDA1D9}" srcOrd="0" destOrd="0" presId="urn:microsoft.com/office/officeart/2005/8/layout/hierarchy3"/>
    <dgm:cxn modelId="{7FDFE83A-4B2C-4128-8B61-73B52F07A69C}" srcId="{86D37DCB-E2DA-413F-A27A-AF4B9EC31199}" destId="{15F2988C-6EAD-4D22-9469-C17E03615C60}" srcOrd="0" destOrd="0" parTransId="{9D9288EA-1069-4153-8854-CD90F473CD27}" sibTransId="{E066C9BE-B596-4C82-9961-8BCD4DF5C218}"/>
    <dgm:cxn modelId="{BEF38F69-C60D-4D21-AA0F-576CEF241502}" type="presOf" srcId="{2B2770D4-FBBC-44CF-93E6-7C1A1496EE4C}" destId="{5CE3F153-BF93-DC41-A938-6CF899E47142}" srcOrd="1" destOrd="0" presId="urn:microsoft.com/office/officeart/2005/8/layout/hierarchy3"/>
    <dgm:cxn modelId="{2E622FF0-E18D-4F36-BB71-EB5E87C60A42}" type="presOf" srcId="{902679A8-6898-469E-8DE8-9B052C2625F8}" destId="{33B440A5-7564-F54A-A4C3-5754F94B7559}" srcOrd="0" destOrd="0" presId="urn:microsoft.com/office/officeart/2005/8/layout/hierarchy3"/>
    <dgm:cxn modelId="{6F1647DA-0964-4071-95EB-309C250DA93C}" type="presOf" srcId="{86D37DCB-E2DA-413F-A27A-AF4B9EC31199}" destId="{39C00487-544E-F748-BAB7-8CC070474007}" srcOrd="1" destOrd="0" presId="urn:microsoft.com/office/officeart/2005/8/layout/hierarchy3"/>
    <dgm:cxn modelId="{4A10DCEB-5349-4380-839A-95112324A241}" type="presOf" srcId="{09CF2F66-3006-46C3-AAF2-ABC823C08EC8}" destId="{3C8DE771-AD9A-274E-A798-D6A2199A2D82}" srcOrd="0" destOrd="0" presId="urn:microsoft.com/office/officeart/2005/8/layout/hierarchy3"/>
    <dgm:cxn modelId="{7E96B084-E773-4E48-BF2B-B04C8453C2BA}" type="presOf" srcId="{36199290-D98F-4FF5-907A-85FC9EFE5916}" destId="{1391FED8-4643-9E44-BF3F-A53FC0EADF35}" srcOrd="0" destOrd="0" presId="urn:microsoft.com/office/officeart/2005/8/layout/hierarchy3"/>
    <dgm:cxn modelId="{8B31A81B-5483-4466-A132-12169B7B85A1}" type="presOf" srcId="{10C16CCD-E344-4FE5-AC03-CFB154A08640}" destId="{BAEDC9FA-B3F2-8D4B-9693-698D5F0F53CA}" srcOrd="0" destOrd="0" presId="urn:microsoft.com/office/officeart/2005/8/layout/hierarchy3"/>
    <dgm:cxn modelId="{499B2E32-54CA-4B0B-89DD-1333CAB2AED4}" srcId="{10C16CCD-E344-4FE5-AC03-CFB154A08640}" destId="{2B2770D4-FBBC-44CF-93E6-7C1A1496EE4C}" srcOrd="1" destOrd="0" parTransId="{7056659A-F501-4009-B786-B87DADE57D84}" sibTransId="{928CB805-31D9-426D-B122-4C01D039CA78}"/>
    <dgm:cxn modelId="{0AB9CCEB-E310-4680-B9E9-D3956F66EB50}" type="presOf" srcId="{2B2770D4-FBBC-44CF-93E6-7C1A1496EE4C}" destId="{C73CA2A8-D048-5D46-958E-59D685FD8501}" srcOrd="0" destOrd="0" presId="urn:microsoft.com/office/officeart/2005/8/layout/hierarchy3"/>
    <dgm:cxn modelId="{687737BA-DEF5-455B-B6AB-9F5EA628A885}" type="presOf" srcId="{1B15CB24-18F0-462B-BC11-5BEA691C4D4B}" destId="{0F5D8562-C37B-8B45-94A9-EF2CF28739EB}" srcOrd="0" destOrd="0" presId="urn:microsoft.com/office/officeart/2005/8/layout/hierarchy3"/>
    <dgm:cxn modelId="{666AE403-EBD5-4BF4-8C6A-3EF2AEBFE81B}" type="presOf" srcId="{86D37DCB-E2DA-413F-A27A-AF4B9EC31199}" destId="{117032E8-ED71-AD4D-8298-A82518EBC365}" srcOrd="0" destOrd="0" presId="urn:microsoft.com/office/officeart/2005/8/layout/hierarchy3"/>
    <dgm:cxn modelId="{AAF0D11A-FAD7-48B8-A868-5D7D92F6A485}" type="presOf" srcId="{3204C2E8-276E-498D-999B-F915C6B52A44}" destId="{396EC5D6-F5DE-6B4E-A72A-D187CEC84359}" srcOrd="0" destOrd="0" presId="urn:microsoft.com/office/officeart/2005/8/layout/hierarchy3"/>
    <dgm:cxn modelId="{3E7BA43A-0351-4687-A8C1-A04A80E2B76C}" type="presOf" srcId="{904C86B4-8C9D-476D-A9E7-85FD5B3C383D}" destId="{49FAE8AB-A197-2749-809E-A5A7D08B32D8}" srcOrd="0" destOrd="0" presId="urn:microsoft.com/office/officeart/2005/8/layout/hierarchy3"/>
    <dgm:cxn modelId="{04DB65A3-7124-4B91-B29C-11D43862B3ED}" srcId="{2B2770D4-FBBC-44CF-93E6-7C1A1496EE4C}" destId="{3E9F3471-0302-42E5-BF3C-8BEBAE1E8017}" srcOrd="3" destOrd="0" parTransId="{36199290-D98F-4FF5-907A-85FC9EFE5916}" sibTransId="{617B3FED-469C-4B84-AF48-707581D85E06}"/>
    <dgm:cxn modelId="{C5470967-103C-4605-B745-822AA0CB5A5F}" type="presParOf" srcId="{BAEDC9FA-B3F2-8D4B-9693-698D5F0F53CA}" destId="{E28199C0-0DDC-2640-BF46-F9A34C1F0E34}" srcOrd="0" destOrd="0" presId="urn:microsoft.com/office/officeart/2005/8/layout/hierarchy3"/>
    <dgm:cxn modelId="{7C1B2BBC-7E94-4762-B9D5-C5B9F0C897C5}" type="presParOf" srcId="{E28199C0-0DDC-2640-BF46-F9A34C1F0E34}" destId="{91F6C91E-FB55-2348-AB80-1400573D8D58}" srcOrd="0" destOrd="0" presId="urn:microsoft.com/office/officeart/2005/8/layout/hierarchy3"/>
    <dgm:cxn modelId="{0F41D396-AE10-4EDA-B49F-C4C9ACA3975F}" type="presParOf" srcId="{91F6C91E-FB55-2348-AB80-1400573D8D58}" destId="{117032E8-ED71-AD4D-8298-A82518EBC365}" srcOrd="0" destOrd="0" presId="urn:microsoft.com/office/officeart/2005/8/layout/hierarchy3"/>
    <dgm:cxn modelId="{DEE58F4D-C288-4B71-8C6B-DDB89493F9AD}" type="presParOf" srcId="{91F6C91E-FB55-2348-AB80-1400573D8D58}" destId="{39C00487-544E-F748-BAB7-8CC070474007}" srcOrd="1" destOrd="0" presId="urn:microsoft.com/office/officeart/2005/8/layout/hierarchy3"/>
    <dgm:cxn modelId="{EB152E4D-6A88-4AA3-8877-85C0914891E5}" type="presParOf" srcId="{E28199C0-0DDC-2640-BF46-F9A34C1F0E34}" destId="{CBF370DE-702E-F24A-BC94-7CEB78EA2AFA}" srcOrd="1" destOrd="0" presId="urn:microsoft.com/office/officeart/2005/8/layout/hierarchy3"/>
    <dgm:cxn modelId="{BB3C78DD-5A78-4305-A0F0-CB0FED3F612D}" type="presParOf" srcId="{CBF370DE-702E-F24A-BC94-7CEB78EA2AFA}" destId="{89B29C17-32C3-4C4B-A5A8-E2A4D4CC07DF}" srcOrd="0" destOrd="0" presId="urn:microsoft.com/office/officeart/2005/8/layout/hierarchy3"/>
    <dgm:cxn modelId="{4D1513EA-C4A9-44C3-B764-E2F65BF6C63B}" type="presParOf" srcId="{CBF370DE-702E-F24A-BC94-7CEB78EA2AFA}" destId="{0124337A-74C4-BB44-BF05-23B1BFEDA1D9}" srcOrd="1" destOrd="0" presId="urn:microsoft.com/office/officeart/2005/8/layout/hierarchy3"/>
    <dgm:cxn modelId="{5A075D04-4738-4999-A9B2-F4B2B24EC08C}" type="presParOf" srcId="{CBF370DE-702E-F24A-BC94-7CEB78EA2AFA}" destId="{3C8DE771-AD9A-274E-A798-D6A2199A2D82}" srcOrd="2" destOrd="0" presId="urn:microsoft.com/office/officeart/2005/8/layout/hierarchy3"/>
    <dgm:cxn modelId="{0F96D49F-B1A4-4E32-A5C4-4618D5D519C0}" type="presParOf" srcId="{CBF370DE-702E-F24A-BC94-7CEB78EA2AFA}" destId="{A5FEA1AC-4460-394A-8A35-13015DDAB181}" srcOrd="3" destOrd="0" presId="urn:microsoft.com/office/officeart/2005/8/layout/hierarchy3"/>
    <dgm:cxn modelId="{950B5F86-99C2-4149-96A2-8D4DAA8797F3}" type="presParOf" srcId="{CBF370DE-702E-F24A-BC94-7CEB78EA2AFA}" destId="{72D5C84F-1F96-4F41-9DF3-60A557C64729}" srcOrd="4" destOrd="0" presId="urn:microsoft.com/office/officeart/2005/8/layout/hierarchy3"/>
    <dgm:cxn modelId="{4F842081-62AC-417C-825C-F120CFD4347C}" type="presParOf" srcId="{CBF370DE-702E-F24A-BC94-7CEB78EA2AFA}" destId="{6EAF7FAC-429F-AC4F-B6FD-ED64E1A28669}" srcOrd="5" destOrd="0" presId="urn:microsoft.com/office/officeart/2005/8/layout/hierarchy3"/>
    <dgm:cxn modelId="{D47D2D9D-4EA7-4AD2-B6A5-CA94F74058F2}" type="presParOf" srcId="{BAEDC9FA-B3F2-8D4B-9693-698D5F0F53CA}" destId="{AFC2C65A-F2FF-BB4E-A3AE-0FAF30E02331}" srcOrd="1" destOrd="0" presId="urn:microsoft.com/office/officeart/2005/8/layout/hierarchy3"/>
    <dgm:cxn modelId="{AEABBF8F-BD43-4F9A-AD70-EC643254ED89}" type="presParOf" srcId="{AFC2C65A-F2FF-BB4E-A3AE-0FAF30E02331}" destId="{9613AEBE-09CA-AA47-8842-E38C112F4588}" srcOrd="0" destOrd="0" presId="urn:microsoft.com/office/officeart/2005/8/layout/hierarchy3"/>
    <dgm:cxn modelId="{53E0343D-9253-41D7-8596-E4A100CE9B3F}" type="presParOf" srcId="{9613AEBE-09CA-AA47-8842-E38C112F4588}" destId="{C73CA2A8-D048-5D46-958E-59D685FD8501}" srcOrd="0" destOrd="0" presId="urn:microsoft.com/office/officeart/2005/8/layout/hierarchy3"/>
    <dgm:cxn modelId="{5313A458-E81C-4A2B-BDD3-E34F1F53DE03}" type="presParOf" srcId="{9613AEBE-09CA-AA47-8842-E38C112F4588}" destId="{5CE3F153-BF93-DC41-A938-6CF899E47142}" srcOrd="1" destOrd="0" presId="urn:microsoft.com/office/officeart/2005/8/layout/hierarchy3"/>
    <dgm:cxn modelId="{E0416C9F-965E-4FD2-9030-FDE62F834A20}" type="presParOf" srcId="{AFC2C65A-F2FF-BB4E-A3AE-0FAF30E02331}" destId="{15450B47-270E-B74D-A3D5-DA9A9D373219}" srcOrd="1" destOrd="0" presId="urn:microsoft.com/office/officeart/2005/8/layout/hierarchy3"/>
    <dgm:cxn modelId="{A28FD5F8-C66C-4A06-A5BA-82DCCF8C41C7}" type="presParOf" srcId="{15450B47-270E-B74D-A3D5-DA9A9D373219}" destId="{A66D3D57-BA96-8D4B-9C23-057CA3F142DB}" srcOrd="0" destOrd="0" presId="urn:microsoft.com/office/officeart/2005/8/layout/hierarchy3"/>
    <dgm:cxn modelId="{BC5D6F17-0F5E-47D1-81C3-4516BEB03B58}" type="presParOf" srcId="{15450B47-270E-B74D-A3D5-DA9A9D373219}" destId="{396EC5D6-F5DE-6B4E-A72A-D187CEC84359}" srcOrd="1" destOrd="0" presId="urn:microsoft.com/office/officeart/2005/8/layout/hierarchy3"/>
    <dgm:cxn modelId="{64BF6D27-EFC5-464F-B7AE-3696063492C2}" type="presParOf" srcId="{15450B47-270E-B74D-A3D5-DA9A9D373219}" destId="{49FAE8AB-A197-2749-809E-A5A7D08B32D8}" srcOrd="2" destOrd="0" presId="urn:microsoft.com/office/officeart/2005/8/layout/hierarchy3"/>
    <dgm:cxn modelId="{D0F815C6-0DF4-484A-9A18-EEF4ECB6A295}" type="presParOf" srcId="{15450B47-270E-B74D-A3D5-DA9A9D373219}" destId="{0F5D8562-C37B-8B45-94A9-EF2CF28739EB}" srcOrd="3" destOrd="0" presId="urn:microsoft.com/office/officeart/2005/8/layout/hierarchy3"/>
    <dgm:cxn modelId="{0AE9A23F-CE6F-42FC-8A42-F42E8F244973}" type="presParOf" srcId="{15450B47-270E-B74D-A3D5-DA9A9D373219}" destId="{33B440A5-7564-F54A-A4C3-5754F94B7559}" srcOrd="4" destOrd="0" presId="urn:microsoft.com/office/officeart/2005/8/layout/hierarchy3"/>
    <dgm:cxn modelId="{F3EE3E90-0DDF-4010-A1C0-515B104E004E}" type="presParOf" srcId="{15450B47-270E-B74D-A3D5-DA9A9D373219}" destId="{2A382DD7-8DCB-4047-9E21-3AB1C3AC9C84}" srcOrd="5" destOrd="0" presId="urn:microsoft.com/office/officeart/2005/8/layout/hierarchy3"/>
    <dgm:cxn modelId="{87326D4B-D60B-42CF-87AE-0652464E38A4}" type="presParOf" srcId="{15450B47-270E-B74D-A3D5-DA9A9D373219}" destId="{1391FED8-4643-9E44-BF3F-A53FC0EADF35}" srcOrd="6" destOrd="0" presId="urn:microsoft.com/office/officeart/2005/8/layout/hierarchy3"/>
    <dgm:cxn modelId="{8B970C16-3806-42E3-A777-3E0C2E059AE5}" type="presParOf" srcId="{15450B47-270E-B74D-A3D5-DA9A9D373219}" destId="{30ECA4CE-429C-FD46-8683-477C9ADF6C9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32E8-ED71-AD4D-8298-A82518EBC365}">
      <dsp:nvSpPr>
        <dsp:cNvPr id="0" name=""/>
        <dsp:cNvSpPr/>
      </dsp:nvSpPr>
      <dsp:spPr>
        <a:xfrm>
          <a:off x="229532" y="1935"/>
          <a:ext cx="3897014" cy="735954"/>
        </a:xfrm>
        <a:prstGeom prst="roundRect">
          <a:avLst>
            <a:gd name="adj" fmla="val 10000"/>
          </a:avLst>
        </a:prstGeom>
        <a:solidFill>
          <a:srgbClr val="8F23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ELA/Literacy</a:t>
          </a:r>
          <a:endParaRPr lang="en-US" sz="2800" kern="1200" dirty="0"/>
        </a:p>
      </dsp:txBody>
      <dsp:txXfrm>
        <a:off x="251087" y="23490"/>
        <a:ext cx="3853904" cy="692844"/>
      </dsp:txXfrm>
    </dsp:sp>
    <dsp:sp modelId="{89B29C17-32C3-4C4B-A5A8-E2A4D4CC07DF}">
      <dsp:nvSpPr>
        <dsp:cNvPr id="0" name=""/>
        <dsp:cNvSpPr/>
      </dsp:nvSpPr>
      <dsp:spPr>
        <a:xfrm>
          <a:off x="619234" y="737890"/>
          <a:ext cx="389701" cy="551966"/>
        </a:xfrm>
        <a:custGeom>
          <a:avLst/>
          <a:gdLst/>
          <a:ahLst/>
          <a:cxnLst/>
          <a:rect l="0" t="0" r="0" b="0"/>
          <a:pathLst>
            <a:path>
              <a:moveTo>
                <a:pt x="0" y="0"/>
              </a:moveTo>
              <a:lnTo>
                <a:pt x="0" y="551966"/>
              </a:lnTo>
              <a:lnTo>
                <a:pt x="389701" y="551966"/>
              </a:lnTo>
            </a:path>
          </a:pathLst>
        </a:custGeom>
        <a:noFill/>
        <a:ln w="25400" cap="flat" cmpd="sng" algn="ctr">
          <a:solidFill>
            <a:srgbClr val="8F23B3"/>
          </a:solidFill>
          <a:prstDash val="solid"/>
        </a:ln>
        <a:effectLst/>
      </dsp:spPr>
      <dsp:style>
        <a:lnRef idx="2">
          <a:scrgbClr r="0" g="0" b="0"/>
        </a:lnRef>
        <a:fillRef idx="0">
          <a:scrgbClr r="0" g="0" b="0"/>
        </a:fillRef>
        <a:effectRef idx="0">
          <a:scrgbClr r="0" g="0" b="0"/>
        </a:effectRef>
        <a:fontRef idx="minor"/>
      </dsp:style>
    </dsp:sp>
    <dsp:sp modelId="{0124337A-74C4-BB44-BF05-23B1BFEDA1D9}">
      <dsp:nvSpPr>
        <dsp:cNvPr id="0" name=""/>
        <dsp:cNvSpPr/>
      </dsp:nvSpPr>
      <dsp:spPr>
        <a:xfrm>
          <a:off x="1008935" y="921878"/>
          <a:ext cx="3311114" cy="735954"/>
        </a:xfrm>
        <a:prstGeom prst="roundRect">
          <a:avLst>
            <a:gd name="adj" fmla="val 10000"/>
          </a:avLst>
        </a:prstGeom>
        <a:solidFill>
          <a:schemeClr val="lt1">
            <a:alpha val="90000"/>
            <a:hueOff val="0"/>
            <a:satOff val="0"/>
            <a:lumOff val="0"/>
            <a:alphaOff val="0"/>
          </a:schemeClr>
        </a:solidFill>
        <a:ln w="25400" cap="flat" cmpd="sng" algn="ctr">
          <a:solidFill>
            <a:srgbClr val="8F23B3"/>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Read sufficiently complex texts independently</a:t>
          </a:r>
          <a:endParaRPr lang="en-US" sz="2000" b="0" kern="1200" dirty="0"/>
        </a:p>
      </dsp:txBody>
      <dsp:txXfrm>
        <a:off x="1030490" y="943433"/>
        <a:ext cx="3268004" cy="692844"/>
      </dsp:txXfrm>
    </dsp:sp>
    <dsp:sp modelId="{3C8DE771-AD9A-274E-A798-D6A2199A2D82}">
      <dsp:nvSpPr>
        <dsp:cNvPr id="0" name=""/>
        <dsp:cNvSpPr/>
      </dsp:nvSpPr>
      <dsp:spPr>
        <a:xfrm>
          <a:off x="619234" y="737890"/>
          <a:ext cx="389701" cy="1471909"/>
        </a:xfrm>
        <a:custGeom>
          <a:avLst/>
          <a:gdLst/>
          <a:ahLst/>
          <a:cxnLst/>
          <a:rect l="0" t="0" r="0" b="0"/>
          <a:pathLst>
            <a:path>
              <a:moveTo>
                <a:pt x="0" y="0"/>
              </a:moveTo>
              <a:lnTo>
                <a:pt x="0" y="1471909"/>
              </a:lnTo>
              <a:lnTo>
                <a:pt x="389701" y="1471909"/>
              </a:lnTo>
            </a:path>
          </a:pathLst>
        </a:custGeom>
        <a:noFill/>
        <a:ln w="25400" cap="flat" cmpd="sng" algn="ctr">
          <a:solidFill>
            <a:srgbClr val="8F23B3"/>
          </a:solidFill>
          <a:prstDash val="solid"/>
        </a:ln>
        <a:effectLst/>
      </dsp:spPr>
      <dsp:style>
        <a:lnRef idx="2">
          <a:scrgbClr r="0" g="0" b="0"/>
        </a:lnRef>
        <a:fillRef idx="0">
          <a:scrgbClr r="0" g="0" b="0"/>
        </a:fillRef>
        <a:effectRef idx="0">
          <a:scrgbClr r="0" g="0" b="0"/>
        </a:effectRef>
        <a:fontRef idx="minor"/>
      </dsp:style>
    </dsp:sp>
    <dsp:sp modelId="{A5FEA1AC-4460-394A-8A35-13015DDAB181}">
      <dsp:nvSpPr>
        <dsp:cNvPr id="0" name=""/>
        <dsp:cNvSpPr/>
      </dsp:nvSpPr>
      <dsp:spPr>
        <a:xfrm>
          <a:off x="1008935" y="1841822"/>
          <a:ext cx="3311114" cy="735954"/>
        </a:xfrm>
        <a:prstGeom prst="roundRect">
          <a:avLst>
            <a:gd name="adj" fmla="val 10000"/>
          </a:avLst>
        </a:prstGeom>
        <a:solidFill>
          <a:schemeClr val="lt1">
            <a:alpha val="90000"/>
            <a:hueOff val="0"/>
            <a:satOff val="0"/>
            <a:lumOff val="0"/>
            <a:alphaOff val="0"/>
          </a:schemeClr>
        </a:solidFill>
        <a:ln w="25400" cap="flat" cmpd="sng" algn="ctr">
          <a:solidFill>
            <a:srgbClr val="8F23B3"/>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Write effectively to sources</a:t>
          </a:r>
          <a:endParaRPr lang="en-US" sz="2000" b="0" kern="1200" dirty="0"/>
        </a:p>
      </dsp:txBody>
      <dsp:txXfrm>
        <a:off x="1030490" y="1863377"/>
        <a:ext cx="3268004" cy="692844"/>
      </dsp:txXfrm>
    </dsp:sp>
    <dsp:sp modelId="{72D5C84F-1F96-4F41-9DF3-60A557C64729}">
      <dsp:nvSpPr>
        <dsp:cNvPr id="0" name=""/>
        <dsp:cNvSpPr/>
      </dsp:nvSpPr>
      <dsp:spPr>
        <a:xfrm>
          <a:off x="619234" y="737890"/>
          <a:ext cx="389701" cy="2391853"/>
        </a:xfrm>
        <a:custGeom>
          <a:avLst/>
          <a:gdLst/>
          <a:ahLst/>
          <a:cxnLst/>
          <a:rect l="0" t="0" r="0" b="0"/>
          <a:pathLst>
            <a:path>
              <a:moveTo>
                <a:pt x="0" y="0"/>
              </a:moveTo>
              <a:lnTo>
                <a:pt x="0" y="2391853"/>
              </a:lnTo>
              <a:lnTo>
                <a:pt x="389701" y="2391853"/>
              </a:lnTo>
            </a:path>
          </a:pathLst>
        </a:custGeom>
        <a:noFill/>
        <a:ln w="25400" cap="flat" cmpd="sng" algn="ctr">
          <a:solidFill>
            <a:srgbClr val="8F23B3"/>
          </a:solidFill>
          <a:prstDash val="solid"/>
        </a:ln>
        <a:effectLst/>
      </dsp:spPr>
      <dsp:style>
        <a:lnRef idx="2">
          <a:scrgbClr r="0" g="0" b="0"/>
        </a:lnRef>
        <a:fillRef idx="0">
          <a:scrgbClr r="0" g="0" b="0"/>
        </a:fillRef>
        <a:effectRef idx="0">
          <a:scrgbClr r="0" g="0" b="0"/>
        </a:effectRef>
        <a:fontRef idx="minor"/>
      </dsp:style>
    </dsp:sp>
    <dsp:sp modelId="{6EAF7FAC-429F-AC4F-B6FD-ED64E1A28669}">
      <dsp:nvSpPr>
        <dsp:cNvPr id="0" name=""/>
        <dsp:cNvSpPr/>
      </dsp:nvSpPr>
      <dsp:spPr>
        <a:xfrm>
          <a:off x="1008935" y="2761766"/>
          <a:ext cx="3311114" cy="735954"/>
        </a:xfrm>
        <a:prstGeom prst="roundRect">
          <a:avLst>
            <a:gd name="adj" fmla="val 10000"/>
          </a:avLst>
        </a:prstGeom>
        <a:solidFill>
          <a:schemeClr val="lt1">
            <a:alpha val="90000"/>
            <a:hueOff val="0"/>
            <a:satOff val="0"/>
            <a:lumOff val="0"/>
            <a:alphaOff val="0"/>
          </a:schemeClr>
        </a:solidFill>
        <a:ln w="25400" cap="flat" cmpd="sng" algn="ctr">
          <a:solidFill>
            <a:srgbClr val="8F23B3"/>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Build and present knowledge through research</a:t>
          </a:r>
          <a:endParaRPr lang="en-US" sz="2000" b="0" kern="1200" dirty="0"/>
        </a:p>
      </dsp:txBody>
      <dsp:txXfrm>
        <a:off x="1030490" y="2783321"/>
        <a:ext cx="3268004" cy="692844"/>
      </dsp:txXfrm>
    </dsp:sp>
    <dsp:sp modelId="{C73CA2A8-D048-5D46-958E-59D685FD8501}">
      <dsp:nvSpPr>
        <dsp:cNvPr id="0" name=""/>
        <dsp:cNvSpPr/>
      </dsp:nvSpPr>
      <dsp:spPr>
        <a:xfrm>
          <a:off x="4494524" y="1935"/>
          <a:ext cx="3897014" cy="735954"/>
        </a:xfrm>
        <a:prstGeom prst="roundRect">
          <a:avLst>
            <a:gd name="adj" fmla="val 10000"/>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Math</a:t>
          </a:r>
          <a:endParaRPr lang="en-US" sz="2800" kern="1200" dirty="0"/>
        </a:p>
      </dsp:txBody>
      <dsp:txXfrm>
        <a:off x="4516079" y="23490"/>
        <a:ext cx="3853904" cy="692844"/>
      </dsp:txXfrm>
    </dsp:sp>
    <dsp:sp modelId="{A66D3D57-BA96-8D4B-9C23-057CA3F142DB}">
      <dsp:nvSpPr>
        <dsp:cNvPr id="0" name=""/>
        <dsp:cNvSpPr/>
      </dsp:nvSpPr>
      <dsp:spPr>
        <a:xfrm>
          <a:off x="4884225" y="737890"/>
          <a:ext cx="389701" cy="551966"/>
        </a:xfrm>
        <a:custGeom>
          <a:avLst/>
          <a:gdLst/>
          <a:ahLst/>
          <a:cxnLst/>
          <a:rect l="0" t="0" r="0" b="0"/>
          <a:pathLst>
            <a:path>
              <a:moveTo>
                <a:pt x="0" y="0"/>
              </a:moveTo>
              <a:lnTo>
                <a:pt x="0" y="551966"/>
              </a:lnTo>
              <a:lnTo>
                <a:pt x="389701" y="551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EC5D6-F5DE-6B4E-A72A-D187CEC84359}">
      <dsp:nvSpPr>
        <dsp:cNvPr id="0" name=""/>
        <dsp:cNvSpPr/>
      </dsp:nvSpPr>
      <dsp:spPr>
        <a:xfrm>
          <a:off x="5273927" y="921878"/>
          <a:ext cx="3259538" cy="735954"/>
        </a:xfrm>
        <a:prstGeom prst="roundRect">
          <a:avLst>
            <a:gd name="adj" fmla="val 10000"/>
          </a:avLst>
        </a:prstGeom>
        <a:solidFill>
          <a:schemeClr val="lt1">
            <a:alpha val="90000"/>
            <a:hueOff val="0"/>
            <a:satOff val="0"/>
            <a:lumOff val="0"/>
            <a:alphaOff val="0"/>
          </a:schemeClr>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Solve problems: content and mathematical practice</a:t>
          </a:r>
          <a:endParaRPr lang="en-US" sz="2000" b="0" kern="1200" dirty="0"/>
        </a:p>
      </dsp:txBody>
      <dsp:txXfrm>
        <a:off x="5295482" y="943433"/>
        <a:ext cx="3216428" cy="692844"/>
      </dsp:txXfrm>
    </dsp:sp>
    <dsp:sp modelId="{49FAE8AB-A197-2749-809E-A5A7D08B32D8}">
      <dsp:nvSpPr>
        <dsp:cNvPr id="0" name=""/>
        <dsp:cNvSpPr/>
      </dsp:nvSpPr>
      <dsp:spPr>
        <a:xfrm>
          <a:off x="4884225" y="737890"/>
          <a:ext cx="389701" cy="1471909"/>
        </a:xfrm>
        <a:custGeom>
          <a:avLst/>
          <a:gdLst/>
          <a:ahLst/>
          <a:cxnLst/>
          <a:rect l="0" t="0" r="0" b="0"/>
          <a:pathLst>
            <a:path>
              <a:moveTo>
                <a:pt x="0" y="0"/>
              </a:moveTo>
              <a:lnTo>
                <a:pt x="0" y="1471909"/>
              </a:lnTo>
              <a:lnTo>
                <a:pt x="389701" y="14719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D8562-C37B-8B45-94A9-EF2CF28739EB}">
      <dsp:nvSpPr>
        <dsp:cNvPr id="0" name=""/>
        <dsp:cNvSpPr/>
      </dsp:nvSpPr>
      <dsp:spPr>
        <a:xfrm>
          <a:off x="5273927" y="1841822"/>
          <a:ext cx="3259538" cy="735954"/>
        </a:xfrm>
        <a:prstGeom prst="roundRect">
          <a:avLst>
            <a:gd name="adj" fmla="val 10000"/>
          </a:avLst>
        </a:prstGeom>
        <a:solidFill>
          <a:schemeClr val="lt1">
            <a:alpha val="90000"/>
            <a:hueOff val="0"/>
            <a:satOff val="0"/>
            <a:lumOff val="0"/>
            <a:alphaOff val="0"/>
          </a:schemeClr>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Reason mathematically</a:t>
          </a:r>
          <a:endParaRPr lang="en-US" sz="2000" b="0" kern="1200" dirty="0"/>
        </a:p>
      </dsp:txBody>
      <dsp:txXfrm>
        <a:off x="5295482" y="1863377"/>
        <a:ext cx="3216428" cy="692844"/>
      </dsp:txXfrm>
    </dsp:sp>
    <dsp:sp modelId="{33B440A5-7564-F54A-A4C3-5754F94B7559}">
      <dsp:nvSpPr>
        <dsp:cNvPr id="0" name=""/>
        <dsp:cNvSpPr/>
      </dsp:nvSpPr>
      <dsp:spPr>
        <a:xfrm>
          <a:off x="4884225" y="737890"/>
          <a:ext cx="389701" cy="2391853"/>
        </a:xfrm>
        <a:custGeom>
          <a:avLst/>
          <a:gdLst/>
          <a:ahLst/>
          <a:cxnLst/>
          <a:rect l="0" t="0" r="0" b="0"/>
          <a:pathLst>
            <a:path>
              <a:moveTo>
                <a:pt x="0" y="0"/>
              </a:moveTo>
              <a:lnTo>
                <a:pt x="0" y="2391853"/>
              </a:lnTo>
              <a:lnTo>
                <a:pt x="389701" y="23918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82DD7-8DCB-4047-9E21-3AB1C3AC9C84}">
      <dsp:nvSpPr>
        <dsp:cNvPr id="0" name=""/>
        <dsp:cNvSpPr/>
      </dsp:nvSpPr>
      <dsp:spPr>
        <a:xfrm>
          <a:off x="5273927" y="2761766"/>
          <a:ext cx="3259538" cy="735954"/>
        </a:xfrm>
        <a:prstGeom prst="roundRect">
          <a:avLst>
            <a:gd name="adj" fmla="val 10000"/>
          </a:avLst>
        </a:prstGeom>
        <a:solidFill>
          <a:schemeClr val="lt1">
            <a:alpha val="90000"/>
            <a:hueOff val="0"/>
            <a:satOff val="0"/>
            <a:lumOff val="0"/>
            <a:alphaOff val="0"/>
          </a:schemeClr>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Model real-world problems</a:t>
          </a:r>
          <a:endParaRPr lang="en-US" sz="2000" b="0" kern="1200" dirty="0"/>
        </a:p>
      </dsp:txBody>
      <dsp:txXfrm>
        <a:off x="5295482" y="2783321"/>
        <a:ext cx="3216428" cy="692844"/>
      </dsp:txXfrm>
    </dsp:sp>
    <dsp:sp modelId="{1391FED8-4643-9E44-BF3F-A53FC0EADF35}">
      <dsp:nvSpPr>
        <dsp:cNvPr id="0" name=""/>
        <dsp:cNvSpPr/>
      </dsp:nvSpPr>
      <dsp:spPr>
        <a:xfrm>
          <a:off x="4884225" y="737890"/>
          <a:ext cx="389701" cy="3311797"/>
        </a:xfrm>
        <a:custGeom>
          <a:avLst/>
          <a:gdLst/>
          <a:ahLst/>
          <a:cxnLst/>
          <a:rect l="0" t="0" r="0" b="0"/>
          <a:pathLst>
            <a:path>
              <a:moveTo>
                <a:pt x="0" y="0"/>
              </a:moveTo>
              <a:lnTo>
                <a:pt x="0" y="3311797"/>
              </a:lnTo>
              <a:lnTo>
                <a:pt x="389701" y="33117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A4CE-429C-FD46-8683-477C9ADF6C92}">
      <dsp:nvSpPr>
        <dsp:cNvPr id="0" name=""/>
        <dsp:cNvSpPr/>
      </dsp:nvSpPr>
      <dsp:spPr>
        <a:xfrm>
          <a:off x="5273927" y="3681709"/>
          <a:ext cx="3259538" cy="735954"/>
        </a:xfrm>
        <a:prstGeom prst="roundRect">
          <a:avLst>
            <a:gd name="adj" fmla="val 10000"/>
          </a:avLst>
        </a:prstGeom>
        <a:solidFill>
          <a:schemeClr val="lt1">
            <a:alpha val="90000"/>
            <a:hueOff val="0"/>
            <a:satOff val="0"/>
            <a:lumOff val="0"/>
            <a:alphaOff val="0"/>
          </a:schemeClr>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t>Have fluency with mathematics</a:t>
          </a:r>
          <a:endParaRPr lang="en-US" sz="2000" b="0" kern="1200" dirty="0"/>
        </a:p>
      </dsp:txBody>
      <dsp:txXfrm>
        <a:off x="5295482" y="3703264"/>
        <a:ext cx="3216428" cy="6928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6DE13-5261-4530-8F1C-AF69A6FE54EF}" type="datetimeFigureOut">
              <a:rPr lang="en-US" smtClean="0"/>
              <a:t>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B7270-AF80-4583-8A7A-937E030A2EBF}" type="slidenum">
              <a:rPr lang="en-US" smtClean="0"/>
              <a:t>‹#›</a:t>
            </a:fld>
            <a:endParaRPr lang="en-US"/>
          </a:p>
        </p:txBody>
      </p:sp>
    </p:spTree>
    <p:extLst>
      <p:ext uri="{BB962C8B-B14F-4D97-AF65-F5344CB8AC3E}">
        <p14:creationId xmlns:p14="http://schemas.microsoft.com/office/powerpoint/2010/main" val="286999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EA1771-83D3-42E7-9439-1CFF5428807F}" type="slidenum">
              <a:rPr lang="en-US" altLang="en-US" sz="1200">
                <a:solidFill>
                  <a:prstClr val="black"/>
                </a:solidFill>
                <a:latin typeface="Calibri" pitchFamily="34" charset="0"/>
              </a:rPr>
              <a:pPr eaLnBrk="1" hangingPunct="1"/>
              <a:t>2</a:t>
            </a:fld>
            <a:endParaRPr lang="en-US" altLang="en-US" sz="120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Performance Level Descriptors? </a:t>
            </a:r>
          </a:p>
          <a:p>
            <a:endParaRPr lang="en-US" dirty="0" smtClean="0"/>
          </a:p>
          <a:p>
            <a:r>
              <a:rPr lang="en-US" dirty="0" smtClean="0"/>
              <a:t>In July</a:t>
            </a:r>
            <a:r>
              <a:rPr lang="en-US" baseline="0" dirty="0" smtClean="0"/>
              <a:t> 2012, PARCC released the draft College- and Career-Ready (CCR) Determination Policy and Policy-Level Performance Level Descriptors (PLDs) for Public Feedback. The final versions being adopted in October 2012. These document are being used to develop items and tasks for the PARCC assessments and will ultimately be used as a guidepost for setting the performance levels for the PARCC assessments. </a:t>
            </a:r>
          </a:p>
          <a:p>
            <a:endParaRPr lang="en-US" baseline="0" dirty="0" smtClean="0"/>
          </a:p>
          <a:p>
            <a:pPr defTabSz="897301" eaLnBrk="0" fontAlgn="base" hangingPunct="0">
              <a:spcBef>
                <a:spcPct val="30000"/>
              </a:spcBef>
              <a:spcAft>
                <a:spcPct val="0"/>
              </a:spcAft>
              <a:defRPr/>
            </a:pPr>
            <a:r>
              <a:rPr lang="en-US" baseline="0" dirty="0" smtClean="0"/>
              <a:t>The Performance Level Descriptors </a:t>
            </a:r>
            <a:r>
              <a:rPr lang="en-US" dirty="0"/>
              <a:t>describe what students at each performance level know and can do relative to the grade-level or course content standards assessed.</a:t>
            </a:r>
          </a:p>
          <a:p>
            <a:endParaRPr lang="en-US" dirty="0"/>
          </a:p>
        </p:txBody>
      </p:sp>
      <p:sp>
        <p:nvSpPr>
          <p:cNvPr id="4" name="Slide Number Placeholder 3"/>
          <p:cNvSpPr>
            <a:spLocks noGrp="1"/>
          </p:cNvSpPr>
          <p:nvPr>
            <p:ph type="sldNum" sz="quarter" idx="10"/>
          </p:nvPr>
        </p:nvSpPr>
        <p:spPr/>
        <p:txBody>
          <a:bodyPr/>
          <a:lstStyle/>
          <a:p>
            <a:pPr>
              <a:defRPr/>
            </a:pPr>
            <a:fld id="{281C9FC8-F3E1-4A39-815B-8B699FD2CE0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53849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grade-</a:t>
            </a:r>
            <a:r>
              <a:rPr lang="en-US" baseline="0" dirty="0" smtClean="0"/>
              <a:t>level or course </a:t>
            </a:r>
            <a:r>
              <a:rPr lang="en-US" dirty="0" smtClean="0"/>
              <a:t>PLDs have</a:t>
            </a:r>
            <a:r>
              <a:rPr lang="en-US" baseline="0" dirty="0" smtClean="0"/>
              <a:t> be formatted the same. They are divided by the sub-Claims. </a:t>
            </a:r>
          </a:p>
          <a:p>
            <a:r>
              <a:rPr lang="en-US" baseline="0" dirty="0" smtClean="0"/>
              <a:t>Turn to pg. ____ This is the first page for the Grade 7 PDL. Looking at the top row you will see the indication for Sub-Claim A (Major Content and Practice). The next 4 pages all pertain to Sub-Claim A. You can see the other sub-Claims of subsequent pages. </a:t>
            </a:r>
          </a:p>
          <a:p>
            <a:endParaRPr lang="en-US" baseline="0" dirty="0" smtClean="0"/>
          </a:p>
          <a:p>
            <a:pPr defTabSz="897301" eaLnBrk="0" fontAlgn="base" hangingPunct="0">
              <a:spcBef>
                <a:spcPct val="30000"/>
              </a:spcBef>
              <a:spcAft>
                <a:spcPct val="0"/>
              </a:spcAft>
              <a:defRPr/>
            </a:pPr>
            <a:r>
              <a:rPr lang="en-US" baseline="0" dirty="0" smtClean="0"/>
              <a:t>In the first column you can see the focus of Proportional Relationships and the evidence statements (content standards) associated with this concept. </a:t>
            </a:r>
            <a:endParaRPr lang="en-US" dirty="0" smtClean="0"/>
          </a:p>
          <a:p>
            <a:endParaRPr lang="en-US" baseline="0" dirty="0" smtClean="0"/>
          </a:p>
          <a:p>
            <a:r>
              <a:rPr lang="en-US" baseline="0" dirty="0" smtClean="0"/>
              <a:t>Just below the Sub-Claim description are the Performance Levels ranging from 2 – 5. Level 1 is not listed but indicates from no work shown to minimal command. </a:t>
            </a:r>
          </a:p>
          <a:p>
            <a:endParaRPr lang="en-US" baseline="0" dirty="0" smtClean="0"/>
          </a:p>
        </p:txBody>
      </p:sp>
      <p:sp>
        <p:nvSpPr>
          <p:cNvPr id="4" name="Slide Number Placeholder 3"/>
          <p:cNvSpPr>
            <a:spLocks noGrp="1"/>
          </p:cNvSpPr>
          <p:nvPr>
            <p:ph type="sldNum" sz="quarter" idx="10"/>
          </p:nvPr>
        </p:nvSpPr>
        <p:spPr/>
        <p:txBody>
          <a:bodyPr/>
          <a:lstStyle/>
          <a:p>
            <a:pPr>
              <a:defRPr/>
            </a:pPr>
            <a:fld id="{281C9FC8-F3E1-4A39-815B-8B699FD2CE0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52871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ea typeface="ＭＳ Ｐゴシック" charset="0"/>
              </a:rPr>
              <a:t>The performance levels within each claim area are differentiated by a number of factors consistent with the Common Core’s inclusion of standards for both mathematical content and mathematical practices and PARCC’s Cognitive Complexity Framework for Mathematics. In addition to the standards the Complexity Framework also include stimulus material, response mode, and processing demand.</a:t>
            </a:r>
          </a:p>
          <a:p>
            <a:endParaRPr lang="en-US" dirty="0">
              <a:ea typeface="ＭＳ Ｐゴシック" charset="0"/>
            </a:endParaRPr>
          </a:p>
          <a:p>
            <a:r>
              <a:rPr lang="en-US" dirty="0">
                <a:ea typeface="ＭＳ Ｐゴシック" charset="0"/>
              </a:rPr>
              <a:t>For more detailed discussion on the Cognitive Complexity, see </a:t>
            </a:r>
            <a:r>
              <a:rPr lang="en-US" dirty="0" smtClean="0"/>
              <a:t>“ </a:t>
            </a:r>
            <a:r>
              <a:rPr lang="en-US" b="1" dirty="0" smtClean="0"/>
              <a:t>Proposed Sources of Cognitive Complexity in PARCC Items and Tasks: Mathematics “ </a:t>
            </a:r>
            <a:r>
              <a:rPr lang="en-US" dirty="0" smtClean="0"/>
              <a:t>August 31, 2012 </a:t>
            </a:r>
          </a:p>
          <a:p>
            <a:pPr eaLnBrk="0" fontAlgn="base" hangingPunct="0"/>
            <a:r>
              <a:rPr lang="en-US" i="1" dirty="0">
                <a:ea typeface="ＭＳ Ｐゴシック" charset="0"/>
              </a:rPr>
              <a:t>Information below if for reference only and does not need to be discussed at this time. </a:t>
            </a:r>
          </a:p>
          <a:p>
            <a:pPr eaLnBrk="0" fontAlgn="base" hangingPunct="0"/>
            <a:endParaRPr lang="en-US" i="1" dirty="0">
              <a:ea typeface="ＭＳ Ｐゴシック" charset="0"/>
            </a:endParaRPr>
          </a:p>
          <a:p>
            <a:pPr eaLnBrk="0" fontAlgn="base" hangingPunct="0"/>
            <a:r>
              <a:rPr lang="en-US" dirty="0">
                <a:ea typeface="ＭＳ Ｐゴシック" charset="0"/>
              </a:rPr>
              <a:t>1. Math Content: Low – very small to no shifts from previously learned concepts   </a:t>
            </a:r>
          </a:p>
          <a:p>
            <a:pPr eaLnBrk="0" fontAlgn="base" hangingPunct="0"/>
            <a:r>
              <a:rPr lang="en-US" dirty="0">
                <a:ea typeface="ＭＳ Ｐゴシック" charset="0"/>
              </a:rPr>
              <a:t>	      Medium – slight departure from previously learned concepts</a:t>
            </a:r>
          </a:p>
          <a:p>
            <a:pPr eaLnBrk="0" fontAlgn="base" hangingPunct="0"/>
            <a:r>
              <a:rPr lang="en-US" dirty="0">
                <a:ea typeface="ＭＳ Ｐゴシック" charset="0"/>
              </a:rPr>
              <a:t>	      High – most challenging content requires significant departure  from previously learned concepts</a:t>
            </a:r>
          </a:p>
          <a:p>
            <a:pPr eaLnBrk="0" fontAlgn="base" hangingPunct="0"/>
            <a:r>
              <a:rPr lang="en-US" dirty="0">
                <a:ea typeface="ＭＳ Ｐゴシック" charset="0"/>
              </a:rPr>
              <a:t>2.  Math Practices: Low – recall and recognize concepts (routine)</a:t>
            </a:r>
          </a:p>
          <a:p>
            <a:pPr eaLnBrk="0" fontAlgn="base" hangingPunct="0"/>
            <a:r>
              <a:rPr lang="en-US" dirty="0">
                <a:ea typeface="ＭＳ Ｐゴシック" charset="0"/>
              </a:rPr>
              <a:t>	        Medium – require flexibility in thinking and choice in alternatives</a:t>
            </a:r>
          </a:p>
          <a:p>
            <a:pPr eaLnBrk="0" fontAlgn="base" hangingPunct="0"/>
            <a:r>
              <a:rPr lang="en-US" dirty="0">
                <a:ea typeface="ＭＳ Ｐゴシック" charset="0"/>
              </a:rPr>
              <a:t>	       High – require to use reasoning, planning, syntheses, analysis, judgment and creative thought</a:t>
            </a:r>
          </a:p>
          <a:p>
            <a:pPr eaLnBrk="0" fontAlgn="base" hangingPunct="0"/>
            <a:r>
              <a:rPr lang="en-US" dirty="0">
                <a:ea typeface="ＭＳ Ｐゴシック" charset="0"/>
              </a:rPr>
              <a:t>3. Stimulus Material: e.g. table, graph figure or online tool (incremental technology – drag and drop or transformative – online ruler, graphing tool)</a:t>
            </a:r>
          </a:p>
          <a:p>
            <a:pPr eaLnBrk="0" fontAlgn="base" hangingPunct="0"/>
            <a:r>
              <a:rPr lang="en-US" dirty="0">
                <a:ea typeface="ＭＳ Ｐゴシック" charset="0"/>
              </a:rPr>
              <a:t>	       Low – single piece or no stimulus material or online tool</a:t>
            </a:r>
          </a:p>
          <a:p>
            <a:pPr eaLnBrk="0" fontAlgn="base" hangingPunct="0"/>
            <a:r>
              <a:rPr lang="en-US" dirty="0">
                <a:ea typeface="ＭＳ Ｐゴシック" charset="0"/>
              </a:rPr>
              <a:t>	       Medium – 2 pieces of stimulus material or single piece of stimulus material and online tool</a:t>
            </a:r>
          </a:p>
          <a:p>
            <a:pPr eaLnBrk="0" fontAlgn="base" hangingPunct="0"/>
            <a:r>
              <a:rPr lang="en-US" dirty="0">
                <a:ea typeface="ＭＳ Ｐゴシック" charset="0"/>
              </a:rPr>
              <a:t>	       High – 2 or more stimulus material with online tool or 3 pieces of stimulus with or without online tools. Likely to use transformative tools</a:t>
            </a:r>
          </a:p>
          <a:p>
            <a:pPr eaLnBrk="0" fontAlgn="base" hangingPunct="0"/>
            <a:r>
              <a:rPr lang="en-US" dirty="0">
                <a:ea typeface="ＭＳ Ｐゴシック" charset="0"/>
              </a:rPr>
              <a:t>4.  Response Mode: Low – selected response and producing short responses</a:t>
            </a:r>
          </a:p>
          <a:p>
            <a:pPr eaLnBrk="0" fontAlgn="base" hangingPunct="0"/>
            <a:r>
              <a:rPr lang="en-US" dirty="0">
                <a:ea typeface="ＭＳ Ｐゴシック" charset="0"/>
              </a:rPr>
              <a:t>	          Medium – multiple response modes within the same task including selected and short response</a:t>
            </a:r>
          </a:p>
          <a:p>
            <a:pPr eaLnBrk="0" fontAlgn="base" hangingPunct="0"/>
            <a:r>
              <a:rPr lang="en-US" dirty="0">
                <a:ea typeface="ＭＳ Ｐゴシック" charset="0"/>
              </a:rPr>
              <a:t>	          High – construct extended written responses may incorporate online tools involve coordinating and organizing details </a:t>
            </a:r>
          </a:p>
          <a:p>
            <a:pPr eaLnBrk="0" fontAlgn="base" hangingPunct="0"/>
            <a:r>
              <a:rPr lang="en-US" dirty="0">
                <a:ea typeface="ＭＳ Ｐゴシック" charset="0"/>
              </a:rPr>
              <a:t>5.  Processing Demands: 	Low – low reading load and linguistic demand (simply language and few words &lt;25 words)</a:t>
            </a:r>
          </a:p>
          <a:p>
            <a:pPr eaLnBrk="0" fontAlgn="base" hangingPunct="0"/>
            <a:r>
              <a:rPr lang="en-US" dirty="0">
                <a:ea typeface="ＭＳ Ｐゴシック" charset="0"/>
              </a:rPr>
              <a:t>		Medium – moderate reading load and linguistics (simply to grade level language with several sentences in length)</a:t>
            </a:r>
          </a:p>
          <a:p>
            <a:r>
              <a:rPr lang="en-US" dirty="0">
                <a:ea typeface="ＭＳ Ｐゴシック" charset="0"/>
              </a:rPr>
              <a:t>		High – high reading demand and linguistic. Generally several sentences in length with grade appropriate language can include five linguistic demands.</a:t>
            </a:r>
            <a:endParaRPr lang="en-US" dirty="0"/>
          </a:p>
        </p:txBody>
      </p:sp>
      <p:sp>
        <p:nvSpPr>
          <p:cNvPr id="4" name="Slide Number Placeholder 3"/>
          <p:cNvSpPr>
            <a:spLocks noGrp="1"/>
          </p:cNvSpPr>
          <p:nvPr>
            <p:ph type="sldNum" sz="quarter" idx="10"/>
          </p:nvPr>
        </p:nvSpPr>
        <p:spPr/>
        <p:txBody>
          <a:bodyPr/>
          <a:lstStyle/>
          <a:p>
            <a:pPr>
              <a:defRPr/>
            </a:pPr>
            <a:fld id="{281C9FC8-F3E1-4A39-815B-8B699FD2CE0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73665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3EF317-62E6-4687-86CF-CA09A42BF9F6}" type="slidenum">
              <a:rPr lang="en-US" altLang="en-US" sz="1200">
                <a:solidFill>
                  <a:prstClr val="black"/>
                </a:solidFill>
                <a:latin typeface="Calibri" pitchFamily="34" charset="0"/>
              </a:rPr>
              <a:pPr eaLnBrk="1" hangingPunct="1"/>
              <a:t>14</a:t>
            </a:fld>
            <a:endParaRPr lang="en-US" altLang="en-US" sz="12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A2E44-A899-4E2B-933E-B9C8CAA35EDC}"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151797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A2E44-A899-4E2B-933E-B9C8CAA35EDC}"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215342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A2E44-A899-4E2B-933E-B9C8CAA35EDC}"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08871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fld id="{2449659A-22B5-4885-B37B-8EA6DE86D5B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57306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9A6BABA3-8320-4737-B013-E3C1D88745AF}" type="slidenum">
              <a:rPr lang="en-US" altLang="en-US"/>
              <a:pPr/>
              <a:t>‹#›</a:t>
            </a:fld>
            <a:endParaRPr lang="en-US" altLang="en-US"/>
          </a:p>
        </p:txBody>
      </p:sp>
    </p:spTree>
    <p:extLst>
      <p:ext uri="{BB962C8B-B14F-4D97-AF65-F5344CB8AC3E}">
        <p14:creationId xmlns:p14="http://schemas.microsoft.com/office/powerpoint/2010/main" val="130906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7775CA06-F6F8-4804-BFBC-1579B0D0F3E8}" type="slidenum">
              <a:rPr lang="en-US" altLang="en-US"/>
              <a:pPr/>
              <a:t>‹#›</a:t>
            </a:fld>
            <a:endParaRPr lang="en-US" altLang="en-US"/>
          </a:p>
        </p:txBody>
      </p:sp>
    </p:spTree>
    <p:extLst>
      <p:ext uri="{BB962C8B-B14F-4D97-AF65-F5344CB8AC3E}">
        <p14:creationId xmlns:p14="http://schemas.microsoft.com/office/powerpoint/2010/main" val="32447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fld id="{CD23EC86-041F-4168-BDC5-BD763D79579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4537686"/>
      </p:ext>
    </p:extLst>
  </p:cSld>
  <p:clrMapOvr>
    <a:masterClrMapping/>
  </p:clrMapOvr>
  <p:transition xmlns:p14="http://schemas.microsoft.com/office/powerpoint/2010/mai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fld id="{CCB5B9C8-68D2-4CC8-B009-367400B10DA1}" type="slidenum">
              <a:rPr lang="en-US" altLang="en-US"/>
              <a:pPr/>
              <a:t>‹#›</a:t>
            </a:fld>
            <a:endParaRPr lang="en-US" altLang="en-US"/>
          </a:p>
        </p:txBody>
      </p:sp>
    </p:spTree>
    <p:extLst>
      <p:ext uri="{BB962C8B-B14F-4D97-AF65-F5344CB8AC3E}">
        <p14:creationId xmlns:p14="http://schemas.microsoft.com/office/powerpoint/2010/main" val="245692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Picture Placeholder 7"/>
          <p:cNvSpPr>
            <a:spLocks noGrp="1"/>
          </p:cNvSpPr>
          <p:nvPr>
            <p:ph type="pic" sz="quarter" idx="15"/>
          </p:nvPr>
        </p:nvSpPr>
        <p:spPr>
          <a:xfrm>
            <a:off x="762000" y="1600200"/>
            <a:ext cx="7467600" cy="4267200"/>
          </a:xfrm>
          <a:prstGeom prst="rect">
            <a:avLst/>
          </a:prstGeom>
        </p:spPr>
        <p:txBody>
          <a:bodyPr lIns="89879" tIns="44940" rIns="89879" bIns="44940"/>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fld id="{4BC06636-2D6A-4C31-AF26-570CF28E76F5}" type="slidenum">
              <a:rPr lang="en-US" altLang="en-US"/>
              <a:pPr/>
              <a:t>‹#›</a:t>
            </a:fld>
            <a:endParaRPr lang="en-US" altLang="en-US"/>
          </a:p>
        </p:txBody>
      </p:sp>
    </p:spTree>
    <p:extLst>
      <p:ext uri="{BB962C8B-B14F-4D97-AF65-F5344CB8AC3E}">
        <p14:creationId xmlns:p14="http://schemas.microsoft.com/office/powerpoint/2010/main" val="232559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fld id="{369865A7-6469-4C6A-8F86-2D4573A49471}" type="slidenum">
              <a:rPr lang="en-US" altLang="en-US"/>
              <a:pPr/>
              <a:t>‹#›</a:t>
            </a:fld>
            <a:endParaRPr lang="en-US" altLang="en-US"/>
          </a:p>
        </p:txBody>
      </p:sp>
    </p:spTree>
    <p:extLst>
      <p:ext uri="{BB962C8B-B14F-4D97-AF65-F5344CB8AC3E}">
        <p14:creationId xmlns:p14="http://schemas.microsoft.com/office/powerpoint/2010/main" val="349840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defTabSz="898796">
              <a:spcBef>
                <a:spcPct val="0"/>
              </a:spcBef>
              <a:defRPr/>
            </a:pPr>
            <a:r>
              <a:rPr lang="en-US" smtClean="0">
                <a:solidFill>
                  <a:prstClr val="black"/>
                </a:solidFill>
                <a:ea typeface="+mj-ea"/>
                <a:cs typeface="+mj-cs"/>
              </a:rPr>
              <a:t>Click to edit Master title style</a:t>
            </a:r>
            <a:endParaRPr lang="en-US" dirty="0">
              <a:solidFill>
                <a:prstClr val="black"/>
              </a:solidFill>
              <a:ea typeface="+mj-ea"/>
              <a:cs typeface="+mj-cs"/>
            </a:endParaRPr>
          </a:p>
        </p:txBody>
      </p:sp>
      <p:sp>
        <p:nvSpPr>
          <p:cNvPr id="3" name="Slide Number Placeholder 5"/>
          <p:cNvSpPr>
            <a:spLocks noGrp="1"/>
          </p:cNvSpPr>
          <p:nvPr>
            <p:ph type="sldNum" sz="quarter" idx="10"/>
          </p:nvPr>
        </p:nvSpPr>
        <p:spPr/>
        <p:txBody>
          <a:bodyPr/>
          <a:lstStyle>
            <a:lvl1pPr>
              <a:defRPr/>
            </a:lvl1pPr>
          </a:lstStyle>
          <a:p>
            <a:fld id="{7195854E-C360-4AE3-A2A1-58748152E9E4}" type="slidenum">
              <a:rPr lang="en-US" altLang="en-US"/>
              <a:pPr/>
              <a:t>‹#›</a:t>
            </a:fld>
            <a:endParaRPr lang="en-US" altLang="en-US"/>
          </a:p>
        </p:txBody>
      </p:sp>
    </p:spTree>
    <p:extLst>
      <p:ext uri="{BB962C8B-B14F-4D97-AF65-F5344CB8AC3E}">
        <p14:creationId xmlns:p14="http://schemas.microsoft.com/office/powerpoint/2010/main" val="284281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A2E44-A899-4E2B-933E-B9C8CAA35EDC}"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835361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fld id="{541DF43A-476B-4D1D-B5C4-A53DBC5BB4B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18363433"/>
      </p:ext>
    </p:extLst>
  </p:cSld>
  <p:clrMapOvr>
    <a:masterClrMapping/>
  </p:clrMapOvr>
  <p:transition xmlns:p14="http://schemas.microsoft.com/office/powerpoint/2010/mai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4A9989E5-9248-4929-A330-132A9B6071FE}" type="slidenum">
              <a:rPr lang="en-US" altLang="en-US"/>
              <a:pPr/>
              <a:t>‹#›</a:t>
            </a:fld>
            <a:endParaRPr lang="en-US" altLang="en-US"/>
          </a:p>
        </p:txBody>
      </p:sp>
    </p:spTree>
    <p:extLst>
      <p:ext uri="{BB962C8B-B14F-4D97-AF65-F5344CB8AC3E}">
        <p14:creationId xmlns:p14="http://schemas.microsoft.com/office/powerpoint/2010/main" val="60284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CFDBD64E-2682-49E5-B25C-2F648D65E9B1}" type="slidenum">
              <a:rPr lang="en-US" altLang="en-US"/>
              <a:pPr/>
              <a:t>‹#›</a:t>
            </a:fld>
            <a:endParaRPr lang="en-US" altLang="en-US"/>
          </a:p>
        </p:txBody>
      </p:sp>
    </p:spTree>
    <p:extLst>
      <p:ext uri="{BB962C8B-B14F-4D97-AF65-F5344CB8AC3E}">
        <p14:creationId xmlns:p14="http://schemas.microsoft.com/office/powerpoint/2010/main" val="1960454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fld id="{06591979-4338-4AD3-B13E-BD3960B715E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676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16EBBF69-2967-47FA-8F37-3ACF670CC58C}" type="slidenum">
              <a:rPr lang="en-US" altLang="en-US"/>
              <a:pPr/>
              <a:t>‹#›</a:t>
            </a:fld>
            <a:endParaRPr lang="en-US" altLang="en-US"/>
          </a:p>
        </p:txBody>
      </p:sp>
    </p:spTree>
    <p:extLst>
      <p:ext uri="{BB962C8B-B14F-4D97-AF65-F5344CB8AC3E}">
        <p14:creationId xmlns:p14="http://schemas.microsoft.com/office/powerpoint/2010/main" val="125457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fld id="{B74240B8-3CD0-4702-96E4-B512E4690F11}" type="slidenum">
              <a:rPr lang="en-US" altLang="en-US"/>
              <a:pPr/>
              <a:t>‹#›</a:t>
            </a:fld>
            <a:endParaRPr lang="en-US" altLang="en-US"/>
          </a:p>
        </p:txBody>
      </p:sp>
    </p:spTree>
    <p:extLst>
      <p:ext uri="{BB962C8B-B14F-4D97-AF65-F5344CB8AC3E}">
        <p14:creationId xmlns:p14="http://schemas.microsoft.com/office/powerpoint/2010/main" val="335002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4AAD46CA-4E84-40D7-9A18-5766BB51E2E9}" type="slidenum">
              <a:rPr lang="en-US" altLang="en-US"/>
              <a:pPr/>
              <a:t>‹#›</a:t>
            </a:fld>
            <a:endParaRPr lang="en-US" altLang="en-US"/>
          </a:p>
        </p:txBody>
      </p:sp>
    </p:spTree>
    <p:extLst>
      <p:ext uri="{BB962C8B-B14F-4D97-AF65-F5344CB8AC3E}">
        <p14:creationId xmlns:p14="http://schemas.microsoft.com/office/powerpoint/2010/main" val="179760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smtClean="0">
                <a:solidFill>
                  <a:schemeClr val="tx1"/>
                </a:solidFill>
              </a:defRPr>
            </a:lvl1pPr>
          </a:lstStyle>
          <a:p>
            <a:pPr>
              <a:defRPr/>
            </a:pPr>
            <a:fld id="{EC5E5002-8C26-4F02-80E4-156413A5D09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292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39A71F-FEC9-42D3-B876-CEF9D5C66968}" type="slidenum">
              <a:rPr lang="en-US" altLang="en-US"/>
              <a:pPr>
                <a:defRPr/>
              </a:pPr>
              <a:t>‹#›</a:t>
            </a:fld>
            <a:endParaRPr lang="en-US" altLang="en-US"/>
          </a:p>
        </p:txBody>
      </p:sp>
    </p:spTree>
    <p:extLst>
      <p:ext uri="{BB962C8B-B14F-4D97-AF65-F5344CB8AC3E}">
        <p14:creationId xmlns:p14="http://schemas.microsoft.com/office/powerpoint/2010/main" val="2717362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8D9AFD3-D503-490A-8D0D-CC52654C3EED}" type="slidenum">
              <a:rPr lang="en-US" altLang="en-US"/>
              <a:pPr>
                <a:defRPr/>
              </a:pPr>
              <a:t>‹#›</a:t>
            </a:fld>
            <a:endParaRPr lang="en-US" altLang="en-US"/>
          </a:p>
        </p:txBody>
      </p:sp>
    </p:spTree>
    <p:extLst>
      <p:ext uri="{BB962C8B-B14F-4D97-AF65-F5344CB8AC3E}">
        <p14:creationId xmlns:p14="http://schemas.microsoft.com/office/powerpoint/2010/main" val="388264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A2E44-A899-4E2B-933E-B9C8CAA35EDC}"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548989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4"/>
          </p:nvPr>
        </p:nvSpPr>
        <p:spPr/>
        <p:txBody>
          <a:bodyPr/>
          <a:lstStyle>
            <a:lvl1pPr>
              <a:defRPr/>
            </a:lvl1pPr>
          </a:lstStyle>
          <a:p>
            <a:pPr>
              <a:defRPr/>
            </a:pPr>
            <a:fld id="{8A5C192F-4B33-4FB1-9394-0BCC4640D6F2}" type="slidenum">
              <a:rPr lang="en-US" altLang="en-US"/>
              <a:pPr>
                <a:defRPr/>
              </a:pPr>
              <a:t>‹#›</a:t>
            </a:fld>
            <a:endParaRPr lang="en-US" altLang="en-US"/>
          </a:p>
        </p:txBody>
      </p:sp>
    </p:spTree>
    <p:extLst>
      <p:ext uri="{BB962C8B-B14F-4D97-AF65-F5344CB8AC3E}">
        <p14:creationId xmlns:p14="http://schemas.microsoft.com/office/powerpoint/2010/main" val="333941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smtClean="0">
                <a:solidFill>
                  <a:schemeClr val="tx1"/>
                </a:solidFill>
              </a:defRPr>
            </a:lvl1pPr>
          </a:lstStyle>
          <a:p>
            <a:pPr>
              <a:defRPr/>
            </a:pPr>
            <a:fld id="{67CBFA97-3917-431D-9C67-2533B4AEA1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11784205"/>
      </p:ext>
    </p:extLst>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32F79D30-399E-40EC-8DE7-37D879AEC9E9}" type="slidenum">
              <a:rPr lang="en-US"/>
              <a:pPr>
                <a:defRPr/>
              </a:pPr>
              <a:t>‹#›</a:t>
            </a:fld>
            <a:endParaRPr lang="en-US"/>
          </a:p>
        </p:txBody>
      </p:sp>
    </p:spTree>
    <p:extLst>
      <p:ext uri="{BB962C8B-B14F-4D97-AF65-F5344CB8AC3E}">
        <p14:creationId xmlns:p14="http://schemas.microsoft.com/office/powerpoint/2010/main" val="4113233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Picture Placeholder 7"/>
          <p:cNvSpPr>
            <a:spLocks noGrp="1"/>
          </p:cNvSpPr>
          <p:nvPr>
            <p:ph type="pic" sz="quarter" idx="15"/>
          </p:nvPr>
        </p:nvSpPr>
        <p:spPr>
          <a:xfrm>
            <a:off x="762000" y="1600200"/>
            <a:ext cx="7467600" cy="4267200"/>
          </a:xfrm>
          <a:prstGeom prst="rect">
            <a:avLst/>
          </a:prstGeom>
        </p:spPr>
        <p:txBody>
          <a:bodyPr lIns="89879" tIns="44940" rIns="89879" bIns="44940"/>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pPr>
              <a:defRPr/>
            </a:pPr>
            <a:fld id="{99774567-1C35-45B2-A8A3-4EBF25754D10}" type="slidenum">
              <a:rPr lang="en-US"/>
              <a:pPr>
                <a:defRPr/>
              </a:pPr>
              <a:t>‹#›</a:t>
            </a:fld>
            <a:endParaRPr lang="en-US"/>
          </a:p>
        </p:txBody>
      </p:sp>
    </p:spTree>
    <p:extLst>
      <p:ext uri="{BB962C8B-B14F-4D97-AF65-F5344CB8AC3E}">
        <p14:creationId xmlns:p14="http://schemas.microsoft.com/office/powerpoint/2010/main" val="3277868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ECB6C40F-CDB3-491E-A7F9-756A5B8890D2}" type="slidenum">
              <a:rPr lang="en-US"/>
              <a:pPr>
                <a:defRPr/>
              </a:pPr>
              <a:t>‹#›</a:t>
            </a:fld>
            <a:endParaRPr lang="en-US"/>
          </a:p>
        </p:txBody>
      </p:sp>
    </p:spTree>
    <p:extLst>
      <p:ext uri="{BB962C8B-B14F-4D97-AF65-F5344CB8AC3E}">
        <p14:creationId xmlns:p14="http://schemas.microsoft.com/office/powerpoint/2010/main" val="1197958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defTabSz="898796">
              <a:spcBef>
                <a:spcPct val="0"/>
              </a:spcBef>
              <a:defRPr/>
            </a:pPr>
            <a:r>
              <a:rPr lang="en-US" smtClean="0">
                <a:solidFill>
                  <a:prstClr val="black"/>
                </a:solidFill>
                <a:ea typeface="+mj-ea"/>
                <a:cs typeface="+mj-cs"/>
              </a:rPr>
              <a:t>Click to edit Master title style</a:t>
            </a:r>
            <a:endParaRPr lang="en-US" dirty="0">
              <a:solidFill>
                <a:prstClr val="black"/>
              </a:solidFill>
              <a:ea typeface="+mj-ea"/>
              <a:cs typeface="+mj-cs"/>
            </a:endParaRPr>
          </a:p>
        </p:txBody>
      </p:sp>
      <p:sp>
        <p:nvSpPr>
          <p:cNvPr id="3" name="Slide Number Placeholder 5"/>
          <p:cNvSpPr>
            <a:spLocks noGrp="1"/>
          </p:cNvSpPr>
          <p:nvPr>
            <p:ph type="sldNum" sz="quarter" idx="10"/>
          </p:nvPr>
        </p:nvSpPr>
        <p:spPr/>
        <p:txBody>
          <a:bodyPr/>
          <a:lstStyle>
            <a:lvl1pPr>
              <a:defRPr/>
            </a:lvl1pPr>
          </a:lstStyle>
          <a:p>
            <a:pPr>
              <a:defRPr/>
            </a:pPr>
            <a:fld id="{F64CE9E4-2F73-44FA-A53B-5CD0A955EC5C}" type="slidenum">
              <a:rPr lang="en-US"/>
              <a:pPr>
                <a:defRPr/>
              </a:pPr>
              <a:t>‹#›</a:t>
            </a:fld>
            <a:endParaRPr lang="en-US"/>
          </a:p>
        </p:txBody>
      </p:sp>
    </p:spTree>
    <p:extLst>
      <p:ext uri="{BB962C8B-B14F-4D97-AF65-F5344CB8AC3E}">
        <p14:creationId xmlns:p14="http://schemas.microsoft.com/office/powerpoint/2010/main" val="342587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ECF7583-4472-43D2-8303-04DB9400ABAC}" type="slidenum">
              <a:rPr lang="en-US"/>
              <a:pPr>
                <a:defRPr/>
              </a:pPr>
              <a:t>‹#›</a:t>
            </a:fld>
            <a:endParaRPr lang="en-US"/>
          </a:p>
        </p:txBody>
      </p:sp>
    </p:spTree>
    <p:extLst>
      <p:ext uri="{BB962C8B-B14F-4D97-AF65-F5344CB8AC3E}">
        <p14:creationId xmlns:p14="http://schemas.microsoft.com/office/powerpoint/2010/main" val="1303521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B567CC8-FC32-4DB6-81BE-F907B264668B}" type="slidenum">
              <a:rPr lang="en-US"/>
              <a:pPr>
                <a:defRPr/>
              </a:pPr>
              <a:t>‹#›</a:t>
            </a:fld>
            <a:endParaRPr lang="en-US"/>
          </a:p>
        </p:txBody>
      </p:sp>
    </p:spTree>
    <p:extLst>
      <p:ext uri="{BB962C8B-B14F-4D97-AF65-F5344CB8AC3E}">
        <p14:creationId xmlns:p14="http://schemas.microsoft.com/office/powerpoint/2010/main" val="3925473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4AB47C5-B9DC-4710-9EE2-A61085A716BD}" type="slidenum">
              <a:rPr lang="en-US"/>
              <a:pPr>
                <a:defRPr/>
              </a:pPr>
              <a:t>‹#›</a:t>
            </a:fld>
            <a:endParaRPr lang="en-US"/>
          </a:p>
        </p:txBody>
      </p:sp>
    </p:spTree>
    <p:extLst>
      <p:ext uri="{BB962C8B-B14F-4D97-AF65-F5344CB8AC3E}">
        <p14:creationId xmlns:p14="http://schemas.microsoft.com/office/powerpoint/2010/main" val="1621217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5355B2B-9995-4423-AFD7-0D373377A946}" type="slidenum">
              <a:rPr lang="en-US"/>
              <a:pPr>
                <a:defRPr/>
              </a:pPr>
              <a:t>‹#›</a:t>
            </a:fld>
            <a:endParaRPr lang="en-US"/>
          </a:p>
        </p:txBody>
      </p:sp>
    </p:spTree>
    <p:extLst>
      <p:ext uri="{BB962C8B-B14F-4D97-AF65-F5344CB8AC3E}">
        <p14:creationId xmlns:p14="http://schemas.microsoft.com/office/powerpoint/2010/main" val="360058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A2E44-A899-4E2B-933E-B9C8CAA35EDC}"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428701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15A8E17-8785-423F-9222-B5C95579DD75}" type="slidenum">
              <a:rPr lang="en-US"/>
              <a:pPr>
                <a:defRPr/>
              </a:pPr>
              <a:t>‹#›</a:t>
            </a:fld>
            <a:endParaRPr lang="en-US"/>
          </a:p>
        </p:txBody>
      </p:sp>
    </p:spTree>
    <p:extLst>
      <p:ext uri="{BB962C8B-B14F-4D97-AF65-F5344CB8AC3E}">
        <p14:creationId xmlns:p14="http://schemas.microsoft.com/office/powerpoint/2010/main" val="3532927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A5507A80-1465-4530-900A-8259E40E4737}" type="slidenum">
              <a:rPr lang="en-US"/>
              <a:pPr>
                <a:defRPr/>
              </a:pPr>
              <a:t>‹#›</a:t>
            </a:fld>
            <a:endParaRPr lang="en-US"/>
          </a:p>
        </p:txBody>
      </p:sp>
    </p:spTree>
    <p:extLst>
      <p:ext uri="{BB962C8B-B14F-4D97-AF65-F5344CB8AC3E}">
        <p14:creationId xmlns:p14="http://schemas.microsoft.com/office/powerpoint/2010/main" val="2082431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B10BC9C-7C9A-45F6-BF66-9C45BF20FD64}" type="slidenum">
              <a:rPr lang="en-US"/>
              <a:pPr>
                <a:defRPr/>
              </a:pPr>
              <a:t>‹#›</a:t>
            </a:fld>
            <a:endParaRPr lang="en-US"/>
          </a:p>
        </p:txBody>
      </p:sp>
    </p:spTree>
    <p:extLst>
      <p:ext uri="{BB962C8B-B14F-4D97-AF65-F5344CB8AC3E}">
        <p14:creationId xmlns:p14="http://schemas.microsoft.com/office/powerpoint/2010/main" val="896648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644E55EC-A5B9-414B-A894-452D190EE3D1}" type="slidenum">
              <a:rPr lang="en-US"/>
              <a:pPr>
                <a:defRPr/>
              </a:pPr>
              <a:t>‹#›</a:t>
            </a:fld>
            <a:endParaRPr lang="en-US"/>
          </a:p>
        </p:txBody>
      </p:sp>
    </p:spTree>
    <p:extLst>
      <p:ext uri="{BB962C8B-B14F-4D97-AF65-F5344CB8AC3E}">
        <p14:creationId xmlns:p14="http://schemas.microsoft.com/office/powerpoint/2010/main" val="560349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00D3831F-E87B-44A0-9DA0-E6B964AF51FD}" type="slidenum">
              <a:rPr lang="en-US"/>
              <a:pPr>
                <a:defRPr/>
              </a:pPr>
              <a:t>‹#›</a:t>
            </a:fld>
            <a:endParaRPr lang="en-US"/>
          </a:p>
        </p:txBody>
      </p:sp>
    </p:spTree>
    <p:extLst>
      <p:ext uri="{BB962C8B-B14F-4D97-AF65-F5344CB8AC3E}">
        <p14:creationId xmlns:p14="http://schemas.microsoft.com/office/powerpoint/2010/main" val="193774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A2E44-A899-4E2B-933E-B9C8CAA35EDC}" type="datetimeFigureOut">
              <a:rPr lang="en-US" smtClean="0"/>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199547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A2E44-A899-4E2B-933E-B9C8CAA35EDC}" type="datetimeFigureOut">
              <a:rPr lang="en-US" smtClean="0"/>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2177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A2E44-A899-4E2B-933E-B9C8CAA35EDC}" type="datetimeFigureOut">
              <a:rPr lang="en-US" smtClean="0"/>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0178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A2E44-A899-4E2B-933E-B9C8CAA35EDC}"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44914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A2E44-A899-4E2B-933E-B9C8CAA35EDC}"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BCC1D-1925-40A8-B866-CFD4081A8276}" type="slidenum">
              <a:rPr lang="en-US" smtClean="0"/>
              <a:t>‹#›</a:t>
            </a:fld>
            <a:endParaRPr lang="en-US"/>
          </a:p>
        </p:txBody>
      </p:sp>
    </p:spTree>
    <p:extLst>
      <p:ext uri="{BB962C8B-B14F-4D97-AF65-F5344CB8AC3E}">
        <p14:creationId xmlns:p14="http://schemas.microsoft.com/office/powerpoint/2010/main" val="3621088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4.xml"/><Relationship Id="rId7" Type="http://schemas.openxmlformats.org/officeDocument/2006/relationships/image" Target="../media/image2.jpe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theme" Target="../theme/theme5.xml"/><Relationship Id="rId15" Type="http://schemas.openxmlformats.org/officeDocument/2006/relationships/image" Target="../media/image3.jpg"/><Relationship Id="rId16" Type="http://schemas.openxmlformats.org/officeDocument/2006/relationships/image" Target="../media/image2.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A2E44-A899-4E2B-933E-B9C8CAA35EDC}" type="datetimeFigureOut">
              <a:rPr lang="en-US" smtClean="0"/>
              <a:t>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BCC1D-1925-40A8-B866-CFD4081A8276}" type="slidenum">
              <a:rPr lang="en-US" smtClean="0"/>
              <a:t>‹#›</a:t>
            </a:fld>
            <a:endParaRPr lang="en-US"/>
          </a:p>
        </p:txBody>
      </p:sp>
    </p:spTree>
    <p:extLst>
      <p:ext uri="{BB962C8B-B14F-4D97-AF65-F5344CB8AC3E}">
        <p14:creationId xmlns:p14="http://schemas.microsoft.com/office/powerpoint/2010/main" val="82994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2" descr="PARCC_Header_A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pPr>
            <a:fld id="{B5043C4E-68C0-4A13-812B-B13CB81E8D2B}"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2655760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3">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1029" name="Picture 2" descr="PARCC_Header_A2"/>
          <p:cNvPicPr>
            <a:picLocks noChangeAspect="1" noChangeArrowheads="1"/>
          </p:cNvPicPr>
          <p:nvPr/>
        </p:nvPicPr>
        <p:blipFill>
          <a:blip r:embed="rId13">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13">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pPr>
            <a:fld id="{02FDA716-3918-4587-91EF-DCED13C0B257}" type="slidenum">
              <a:rPr lang="en-US" altLang="en-US">
                <a:ea typeface="ＭＳ Ｐゴシック" pitchFamily="34" charset="-128"/>
              </a:rPr>
              <a:pPr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9366215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hdr="0" ftr="0" dt="0"/>
  <p:txStyles>
    <p:titleStyle>
      <a:lvl1pPr algn="ctr" defTabSz="898525" rtl="0" eaLnBrk="0" fontAlgn="base" hangingPunct="0">
        <a:spcBef>
          <a:spcPct val="0"/>
        </a:spcBef>
        <a:spcAft>
          <a:spcPct val="0"/>
        </a:spcAft>
        <a:defRPr sz="3500" kern="1200">
          <a:solidFill>
            <a:schemeClr val="tx1"/>
          </a:solidFill>
          <a:latin typeface="+mj-lt"/>
          <a:ea typeface="ＭＳ Ｐゴシック" charset="0"/>
          <a:cs typeface="ＭＳ Ｐゴシック" charset="0"/>
        </a:defRPr>
      </a:lvl1pPr>
      <a:lvl2pPr algn="ctr" defTabSz="898525"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2pPr>
      <a:lvl3pPr algn="ctr" defTabSz="898525"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3pPr>
      <a:lvl4pPr algn="ctr" defTabSz="898525"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4pPr>
      <a:lvl5pPr algn="ctr" defTabSz="898525" rtl="0" eaLnBrk="0" fontAlgn="base" hangingPunct="0">
        <a:spcBef>
          <a:spcPct val="0"/>
        </a:spcBef>
        <a:spcAft>
          <a:spcPct val="0"/>
        </a:spcAft>
        <a:defRPr sz="3500">
          <a:solidFill>
            <a:schemeClr val="tx1"/>
          </a:solidFill>
          <a:latin typeface="Calibri" pitchFamily="34" charset="0"/>
          <a:ea typeface="ＭＳ Ｐゴシック" charset="0"/>
          <a:cs typeface="ＭＳ Ｐゴシック" charset="0"/>
        </a:defRPr>
      </a:lvl5pPr>
      <a:lvl6pPr marL="457200" algn="ctr" defTabSz="898525" rtl="0" fontAlgn="base">
        <a:spcBef>
          <a:spcPct val="0"/>
        </a:spcBef>
        <a:spcAft>
          <a:spcPct val="0"/>
        </a:spcAft>
        <a:defRPr sz="3500">
          <a:solidFill>
            <a:schemeClr val="tx1"/>
          </a:solidFill>
          <a:latin typeface="Calibri" pitchFamily="34" charset="0"/>
        </a:defRPr>
      </a:lvl6pPr>
      <a:lvl7pPr marL="914400" algn="ctr" defTabSz="898525" rtl="0" fontAlgn="base">
        <a:spcBef>
          <a:spcPct val="0"/>
        </a:spcBef>
        <a:spcAft>
          <a:spcPct val="0"/>
        </a:spcAft>
        <a:defRPr sz="3500">
          <a:solidFill>
            <a:schemeClr val="tx1"/>
          </a:solidFill>
          <a:latin typeface="Calibri" pitchFamily="34" charset="0"/>
        </a:defRPr>
      </a:lvl7pPr>
      <a:lvl8pPr marL="1371600" algn="ctr" defTabSz="898525" rtl="0" fontAlgn="base">
        <a:spcBef>
          <a:spcPct val="0"/>
        </a:spcBef>
        <a:spcAft>
          <a:spcPct val="0"/>
        </a:spcAft>
        <a:defRPr sz="3500">
          <a:solidFill>
            <a:schemeClr val="tx1"/>
          </a:solidFill>
          <a:latin typeface="Calibri" pitchFamily="34" charset="0"/>
        </a:defRPr>
      </a:lvl8pPr>
      <a:lvl9pPr marL="1828800" algn="ctr" defTabSz="898525" rtl="0" fontAlgn="base">
        <a:spcBef>
          <a:spcPct val="0"/>
        </a:spcBef>
        <a:spcAft>
          <a:spcPct val="0"/>
        </a:spcAft>
        <a:defRPr sz="3500">
          <a:solidFill>
            <a:schemeClr val="tx1"/>
          </a:solidFill>
          <a:latin typeface="Calibri" pitchFamily="34" charset="0"/>
        </a:defRPr>
      </a:lvl9pPr>
    </p:titleStyle>
    <p:bodyStyle>
      <a:lvl1pPr marL="336550" indent="-336550" algn="l" defTabSz="898525" rtl="0" eaLnBrk="0" fontAlgn="base" hangingPunct="0">
        <a:spcBef>
          <a:spcPct val="20000"/>
        </a:spcBef>
        <a:spcAft>
          <a:spcPct val="0"/>
        </a:spcAft>
        <a:buClr>
          <a:srgbClr val="8F23B3"/>
        </a:buClr>
        <a:buFont typeface="Arial" pitchFamily="34" charset="0"/>
        <a:buChar char="•"/>
        <a:defRPr sz="2300" kern="1200">
          <a:solidFill>
            <a:schemeClr val="tx1"/>
          </a:solidFill>
          <a:latin typeface="+mn-lt"/>
          <a:ea typeface="ＭＳ Ｐゴシック" charset="0"/>
          <a:cs typeface="ＭＳ Ｐゴシック" charset="0"/>
        </a:defRPr>
      </a:lvl1pPr>
      <a:lvl2pPr marL="730250" indent="-279400" algn="l" defTabSz="898525" rtl="0" eaLnBrk="0" fontAlgn="base" hangingPunct="0">
        <a:spcBef>
          <a:spcPct val="20000"/>
        </a:spcBef>
        <a:spcAft>
          <a:spcPct val="0"/>
        </a:spcAft>
        <a:buClr>
          <a:srgbClr val="8F23B3"/>
        </a:buClr>
        <a:buFont typeface="Arial" pitchFamily="34" charset="0"/>
        <a:buChar char="–"/>
        <a:defRPr sz="2000" kern="1200">
          <a:solidFill>
            <a:schemeClr val="tx1"/>
          </a:solidFill>
          <a:latin typeface="+mn-lt"/>
          <a:ea typeface="ＭＳ Ｐゴシック" charset="0"/>
          <a:cs typeface="ＭＳ Ｐゴシック" charset="0"/>
        </a:defRPr>
      </a:lvl2pPr>
      <a:lvl3pPr marL="1122363" indent="-223838" algn="l" defTabSz="898525" rtl="0" eaLnBrk="0" fontAlgn="base" hangingPunct="0">
        <a:spcBef>
          <a:spcPct val="20000"/>
        </a:spcBef>
        <a:spcAft>
          <a:spcPct val="0"/>
        </a:spcAft>
        <a:buClr>
          <a:srgbClr val="8F23B3"/>
        </a:buClr>
        <a:buFont typeface="Arial" pitchFamily="34" charset="0"/>
        <a:buChar char="•"/>
        <a:defRPr kern="1200">
          <a:solidFill>
            <a:schemeClr val="tx1"/>
          </a:solidFill>
          <a:latin typeface="+mn-lt"/>
          <a:ea typeface="ＭＳ Ｐゴシック" charset="0"/>
          <a:cs typeface="ＭＳ Ｐゴシック" charset="0"/>
        </a:defRPr>
      </a:lvl3pPr>
      <a:lvl4pPr marL="1571625" indent="-223838" algn="l" defTabSz="898525" rtl="0" eaLnBrk="0" fontAlgn="base" hangingPunct="0">
        <a:spcBef>
          <a:spcPct val="20000"/>
        </a:spcBef>
        <a:spcAft>
          <a:spcPct val="0"/>
        </a:spcAft>
        <a:buClr>
          <a:srgbClr val="8F23B3"/>
        </a:buClr>
        <a:buFont typeface="Arial" pitchFamily="34" charset="0"/>
        <a:buChar char="–"/>
        <a:defRPr sz="2000" kern="1200">
          <a:solidFill>
            <a:schemeClr val="tx1"/>
          </a:solidFill>
          <a:latin typeface="+mn-lt"/>
          <a:ea typeface="ＭＳ Ｐゴシック" charset="0"/>
          <a:cs typeface="ＭＳ Ｐゴシック" charset="0"/>
        </a:defRPr>
      </a:lvl4pPr>
      <a:lvl5pPr marL="2020888" indent="-223838" algn="l" defTabSz="898525" rtl="0" eaLnBrk="0" fontAlgn="base" hangingPunct="0">
        <a:spcBef>
          <a:spcPct val="20000"/>
        </a:spcBef>
        <a:spcAft>
          <a:spcPct val="0"/>
        </a:spcAft>
        <a:buClr>
          <a:srgbClr val="8F23B3"/>
        </a:buClr>
        <a:buFont typeface="Arial" pitchFamily="34" charset="0"/>
        <a:buChar char="»"/>
        <a:defRPr sz="2000" kern="1200">
          <a:solidFill>
            <a:schemeClr val="tx1"/>
          </a:solidFill>
          <a:latin typeface="+mn-lt"/>
          <a:ea typeface="ＭＳ Ｐゴシック" charset="0"/>
          <a:cs typeface="ＭＳ Ｐゴシック" charset="0"/>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8F23B3"/>
              </a:solidFill>
              <a:latin typeface="Calibri" pitchFamily="34" charset="0"/>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8F23B3"/>
              </a:solidFill>
              <a:latin typeface="Calibri" pitchFamily="34" charset="0"/>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mtClean="0">
              <a:solidFill>
                <a:srgbClr val="FFFFFF"/>
              </a:solidFill>
              <a:latin typeface="Calibri" pitchFamily="34" charset="0"/>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smtClean="0">
                <a:solidFill>
                  <a:srgbClr val="000000"/>
                </a:solidFill>
                <a:latin typeface="Calibri" pitchFamily="34" charset="0"/>
              </a:defRPr>
            </a:lvl1pPr>
          </a:lstStyle>
          <a:p>
            <a:pPr fontAlgn="base">
              <a:spcBef>
                <a:spcPct val="0"/>
              </a:spcBef>
              <a:spcAft>
                <a:spcPct val="0"/>
              </a:spcAft>
              <a:defRPr/>
            </a:pPr>
            <a:fld id="{B524E9BE-925B-4091-A68E-B74C6CD881AB}"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41242995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6">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1029" name="Picture 2" descr="PARCC_Header_A2"/>
          <p:cNvPicPr>
            <a:picLocks noChangeAspect="1" noChangeArrowheads="1"/>
          </p:cNvPicPr>
          <p:nvPr/>
        </p:nvPicPr>
        <p:blipFill>
          <a:blip r:embed="rId16">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16">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65CBA63C-C78E-494D-B838-E8AD434D4452}"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926053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xmlns:p14="http://schemas.microsoft.com/office/powerpoint/2010/main" id="1" dur="indefinite" restart="never" nodeType="tmRoot"/>
      </p:par>
    </p:tnLst>
  </p:timing>
  <p:hf hdr="0" ftr="0" dt="0"/>
  <p:txStyles>
    <p:titleStyle>
      <a:lvl1pPr algn="ctr" defTabSz="898525" rtl="0" eaLnBrk="0" fontAlgn="base" hangingPunct="0">
        <a:spcBef>
          <a:spcPct val="0"/>
        </a:spcBef>
        <a:spcAft>
          <a:spcPct val="0"/>
        </a:spcAft>
        <a:defRPr sz="3500" kern="1200">
          <a:solidFill>
            <a:schemeClr val="tx1"/>
          </a:solidFill>
          <a:latin typeface="+mj-lt"/>
          <a:ea typeface="ＭＳ Ｐゴシック" charset="0"/>
          <a:cs typeface="+mj-cs"/>
        </a:defRPr>
      </a:lvl1pPr>
      <a:lvl2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2pPr>
      <a:lvl3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3pPr>
      <a:lvl4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4pPr>
      <a:lvl5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5pPr>
      <a:lvl6pPr marL="457200" algn="ctr" defTabSz="898525" rtl="0" fontAlgn="base">
        <a:spcBef>
          <a:spcPct val="0"/>
        </a:spcBef>
        <a:spcAft>
          <a:spcPct val="0"/>
        </a:spcAft>
        <a:defRPr sz="3500">
          <a:solidFill>
            <a:schemeClr val="tx1"/>
          </a:solidFill>
          <a:latin typeface="Calibri" pitchFamily="34" charset="0"/>
        </a:defRPr>
      </a:lvl6pPr>
      <a:lvl7pPr marL="914400" algn="ctr" defTabSz="898525" rtl="0" fontAlgn="base">
        <a:spcBef>
          <a:spcPct val="0"/>
        </a:spcBef>
        <a:spcAft>
          <a:spcPct val="0"/>
        </a:spcAft>
        <a:defRPr sz="3500">
          <a:solidFill>
            <a:schemeClr val="tx1"/>
          </a:solidFill>
          <a:latin typeface="Calibri" pitchFamily="34" charset="0"/>
        </a:defRPr>
      </a:lvl7pPr>
      <a:lvl8pPr marL="1371600" algn="ctr" defTabSz="898525" rtl="0" fontAlgn="base">
        <a:spcBef>
          <a:spcPct val="0"/>
        </a:spcBef>
        <a:spcAft>
          <a:spcPct val="0"/>
        </a:spcAft>
        <a:defRPr sz="3500">
          <a:solidFill>
            <a:schemeClr val="tx1"/>
          </a:solidFill>
          <a:latin typeface="Calibri" pitchFamily="34" charset="0"/>
        </a:defRPr>
      </a:lvl8pPr>
      <a:lvl9pPr marL="1828800" algn="ctr" defTabSz="898525" rtl="0" fontAlgn="base">
        <a:spcBef>
          <a:spcPct val="0"/>
        </a:spcBef>
        <a:spcAft>
          <a:spcPct val="0"/>
        </a:spcAft>
        <a:defRPr sz="3500">
          <a:solidFill>
            <a:schemeClr val="tx1"/>
          </a:solidFill>
          <a:latin typeface="Calibri" pitchFamily="34" charset="0"/>
        </a:defRPr>
      </a:lvl9pPr>
    </p:titleStyle>
    <p:bodyStyle>
      <a:lvl1pPr marL="336550" indent="-336550" algn="l" defTabSz="898525" rtl="0" eaLnBrk="0" fontAlgn="base" hangingPunct="0">
        <a:spcBef>
          <a:spcPct val="20000"/>
        </a:spcBef>
        <a:spcAft>
          <a:spcPct val="0"/>
        </a:spcAft>
        <a:buClr>
          <a:srgbClr val="8F23B3"/>
        </a:buClr>
        <a:buFont typeface="Arial" charset="0"/>
        <a:buChar char="•"/>
        <a:defRPr sz="2300" kern="1200">
          <a:solidFill>
            <a:schemeClr val="tx1"/>
          </a:solidFill>
          <a:latin typeface="+mn-lt"/>
          <a:ea typeface="ＭＳ Ｐゴシック" charset="0"/>
          <a:cs typeface="+mn-cs"/>
        </a:defRPr>
      </a:lvl1pPr>
      <a:lvl2pPr marL="730250" indent="-279400"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2pPr>
      <a:lvl3pPr marL="1122363" indent="-223838" algn="l" defTabSz="898525" rtl="0" eaLnBrk="0" fontAlgn="base" hangingPunct="0">
        <a:spcBef>
          <a:spcPct val="20000"/>
        </a:spcBef>
        <a:spcAft>
          <a:spcPct val="0"/>
        </a:spcAft>
        <a:buClr>
          <a:srgbClr val="8F23B3"/>
        </a:buClr>
        <a:buFont typeface="Arial" charset="0"/>
        <a:buChar char="•"/>
        <a:defRPr kern="1200">
          <a:solidFill>
            <a:schemeClr val="tx1"/>
          </a:solidFill>
          <a:latin typeface="+mn-lt"/>
          <a:ea typeface="ＭＳ Ｐゴシック" charset="0"/>
          <a:cs typeface="+mn-cs"/>
        </a:defRPr>
      </a:lvl3pPr>
      <a:lvl4pPr marL="1571625" indent="-223838"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4pPr>
      <a:lvl5pPr marL="2020888" indent="-223838"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www.parcconline.org/" TargetMode="External"/><Relationship Id="rId4" Type="http://schemas.openxmlformats.org/officeDocument/2006/relationships/hyperlink" Target="http://www.parcconline.org/samples/item-task-prototypes" TargetMode="External"/><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smtClean="0"/>
              <a:t>PARCC Assessment</a:t>
            </a:r>
            <a:br>
              <a:rPr lang="en-US" dirty="0" smtClean="0"/>
            </a:br>
            <a:r>
              <a:rPr lang="en-US" dirty="0" smtClean="0"/>
              <a:t>Math Shifts</a:t>
            </a:r>
            <a:endParaRPr lang="en-US" dirty="0"/>
          </a:p>
        </p:txBody>
      </p:sp>
      <p:sp>
        <p:nvSpPr>
          <p:cNvPr id="3" name="Subtitle 2"/>
          <p:cNvSpPr>
            <a:spLocks noGrp="1"/>
          </p:cNvSpPr>
          <p:nvPr>
            <p:ph type="subTitle" idx="1"/>
          </p:nvPr>
        </p:nvSpPr>
        <p:spPr>
          <a:xfrm>
            <a:off x="1371600" y="2438400"/>
            <a:ext cx="6629400" cy="3200400"/>
          </a:xfrm>
        </p:spPr>
        <p:txBody>
          <a:bodyPr>
            <a:normAutofit/>
          </a:bodyPr>
          <a:lstStyle/>
          <a:p>
            <a:r>
              <a:rPr lang="en-US" dirty="0" smtClean="0"/>
              <a:t>Becky Justus</a:t>
            </a:r>
          </a:p>
          <a:p>
            <a:r>
              <a:rPr lang="en-US" dirty="0" smtClean="0"/>
              <a:t>Math Teacher </a:t>
            </a:r>
          </a:p>
          <a:p>
            <a:r>
              <a:rPr lang="en-US" dirty="0" smtClean="0"/>
              <a:t>Greene County Tech Junior High</a:t>
            </a:r>
          </a:p>
          <a:p>
            <a:r>
              <a:rPr lang="en-US" dirty="0" smtClean="0"/>
              <a:t>PARCC Educator Leader Cadre Member</a:t>
            </a:r>
            <a:endParaRPr lang="en-US" dirty="0"/>
          </a:p>
        </p:txBody>
      </p:sp>
    </p:spTree>
    <p:extLst>
      <p:ext uri="{BB962C8B-B14F-4D97-AF65-F5344CB8AC3E}">
        <p14:creationId xmlns:p14="http://schemas.microsoft.com/office/powerpoint/2010/main" val="331761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536" y="136480"/>
            <a:ext cx="6914864" cy="1219200"/>
          </a:xfrm>
        </p:spPr>
        <p:txBody>
          <a:bodyPr/>
          <a:lstStyle/>
          <a:p>
            <a:r>
              <a:rPr lang="en-US" b="1" dirty="0" smtClean="0"/>
              <a:t>What are Performance Level Descriptors?</a:t>
            </a:r>
            <a:endParaRPr lang="en-US" b="1" dirty="0"/>
          </a:p>
        </p:txBody>
      </p:sp>
      <p:sp>
        <p:nvSpPr>
          <p:cNvPr id="2" name="Rectangle 1"/>
          <p:cNvSpPr/>
          <p:nvPr/>
        </p:nvSpPr>
        <p:spPr>
          <a:xfrm>
            <a:off x="361335" y="2362200"/>
            <a:ext cx="4267200" cy="1631216"/>
          </a:xfrm>
          <a:prstGeom prst="rect">
            <a:avLst/>
          </a:prstGeom>
        </p:spPr>
        <p:txBody>
          <a:bodyPr wrap="square">
            <a:spAutoFit/>
          </a:bodyPr>
          <a:lstStyle/>
          <a:p>
            <a:pPr fontAlgn="base">
              <a:spcBef>
                <a:spcPct val="0"/>
              </a:spcBef>
              <a:spcAft>
                <a:spcPct val="0"/>
              </a:spcAft>
            </a:pPr>
            <a:r>
              <a:rPr lang="en-US" sz="2000" b="1" dirty="0">
                <a:solidFill>
                  <a:prstClr val="black"/>
                </a:solidFill>
                <a:latin typeface="Arial" charset="0"/>
                <a:ea typeface="ＭＳ Ｐゴシック" pitchFamily="34" charset="-128"/>
              </a:rPr>
              <a:t>Performance Level Descriptors </a:t>
            </a:r>
            <a:r>
              <a:rPr lang="en-US" sz="2000" dirty="0">
                <a:solidFill>
                  <a:prstClr val="black"/>
                </a:solidFill>
                <a:latin typeface="Arial" charset="0"/>
                <a:ea typeface="ＭＳ Ｐゴシック" pitchFamily="34" charset="-128"/>
              </a:rPr>
              <a:t>or PLDs describe what students at each performance level know and can do relative to the grade-level or course content standards assessed.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3613350" cy="241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065931"/>
            <a:ext cx="70866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imes New Roman" pitchFamily="18" charset="0"/>
                <a:ea typeface="ＭＳ Ｐゴシック" pitchFamily="34" charset="-128"/>
                <a:cs typeface="Times New Roman" pitchFamily="18" charset="0"/>
              </a:rPr>
              <a:t>All PLDs can be found on PARCC Online – </a:t>
            </a:r>
          </a:p>
          <a:p>
            <a:pPr fontAlgn="base">
              <a:spcBef>
                <a:spcPct val="0"/>
              </a:spcBef>
              <a:spcAft>
                <a:spcPct val="0"/>
              </a:spcAft>
            </a:pPr>
            <a:r>
              <a:rPr lang="en-US" dirty="0">
                <a:solidFill>
                  <a:prstClr val="black"/>
                </a:solidFill>
                <a:latin typeface="Times New Roman" pitchFamily="18" charset="0"/>
                <a:ea typeface="ＭＳ Ｐゴシック" pitchFamily="34" charset="-128"/>
                <a:cs typeface="Times New Roman" pitchFamily="18" charset="0"/>
              </a:rPr>
              <a:t>Assessments/Assessment Policies</a:t>
            </a:r>
          </a:p>
        </p:txBody>
      </p:sp>
    </p:spTree>
    <p:extLst>
      <p:ext uri="{BB962C8B-B14F-4D97-AF65-F5344CB8AC3E}">
        <p14:creationId xmlns:p14="http://schemas.microsoft.com/office/powerpoint/2010/main" val="17072728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4045" y="152400"/>
            <a:ext cx="6324600" cy="1219200"/>
          </a:xfrm>
        </p:spPr>
        <p:txBody>
          <a:bodyPr/>
          <a:lstStyle/>
          <a:p>
            <a:r>
              <a:rPr lang="en-US" dirty="0" smtClean="0"/>
              <a:t>Performance Level Descriptors</a:t>
            </a:r>
            <a:endParaRPr lang="en-US" dirty="0"/>
          </a:p>
        </p:txBody>
      </p:sp>
      <p:sp>
        <p:nvSpPr>
          <p:cNvPr id="4" name="Slide Number Placeholder 3"/>
          <p:cNvSpPr>
            <a:spLocks noGrp="1"/>
          </p:cNvSpPr>
          <p:nvPr>
            <p:ph type="sldNum" sz="quarter" idx="10"/>
          </p:nvPr>
        </p:nvSpPr>
        <p:spPr/>
        <p:txBody>
          <a:bodyPr>
            <a:normAutofit lnSpcReduction="10000"/>
          </a:bodyPr>
          <a:lstStyle/>
          <a:p>
            <a:pPr>
              <a:defRPr/>
            </a:pPr>
            <a:fld id="{00D3831F-E87B-44A0-9DA0-E6B964AF51FD}" type="slidenum">
              <a:rPr lang="en-US" smtClean="0"/>
              <a:pPr>
                <a:defRPr/>
              </a:pPr>
              <a:t>11</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981200"/>
            <a:ext cx="780841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ular Callout 10"/>
          <p:cNvSpPr/>
          <p:nvPr/>
        </p:nvSpPr>
        <p:spPr>
          <a:xfrm>
            <a:off x="7162800" y="2043752"/>
            <a:ext cx="993775" cy="468630"/>
          </a:xfrm>
          <a:prstGeom prst="wedgeRectCallout">
            <a:avLst>
              <a:gd name="adj1" fmla="val -120238"/>
              <a:gd name="adj2" fmla="val 964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r>
              <a:rPr lang="en-US" sz="1200" dirty="0">
                <a:solidFill>
                  <a:srgbClr val="FF0000"/>
                </a:solidFill>
                <a:latin typeface="Times New Roman"/>
                <a:ea typeface="Calibri"/>
              </a:rPr>
              <a:t>Gives the </a:t>
            </a:r>
            <a:endParaRPr lang="en-US" sz="1200" dirty="0">
              <a:solidFill>
                <a:prstClr val="white"/>
              </a:solidFill>
              <a:latin typeface="Times New Roman"/>
              <a:ea typeface="Times New Roman"/>
            </a:endParaRPr>
          </a:p>
          <a:p>
            <a:pPr algn="ctr" fontAlgn="base"/>
            <a:r>
              <a:rPr lang="en-US" sz="1200" dirty="0">
                <a:solidFill>
                  <a:srgbClr val="FF0000"/>
                </a:solidFill>
                <a:latin typeface="Times New Roman"/>
                <a:ea typeface="Calibri"/>
              </a:rPr>
              <a:t>Sub-Claim</a:t>
            </a:r>
            <a:endParaRPr lang="en-US" sz="1200" dirty="0">
              <a:solidFill>
                <a:prstClr val="white"/>
              </a:solidFill>
              <a:latin typeface="Times New Roman"/>
              <a:ea typeface="Times New Roman"/>
            </a:endParaRPr>
          </a:p>
        </p:txBody>
      </p:sp>
      <p:sp>
        <p:nvSpPr>
          <p:cNvPr id="12" name="Rectangular Callout 11"/>
          <p:cNvSpPr/>
          <p:nvPr/>
        </p:nvSpPr>
        <p:spPr>
          <a:xfrm>
            <a:off x="685800" y="2297515"/>
            <a:ext cx="1590040" cy="468630"/>
          </a:xfrm>
          <a:prstGeom prst="wedgeRectCallout">
            <a:avLst>
              <a:gd name="adj1" fmla="val 61287"/>
              <a:gd name="adj2" fmla="val 1592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r>
              <a:rPr lang="en-US" sz="1200" dirty="0">
                <a:solidFill>
                  <a:srgbClr val="FF0000"/>
                </a:solidFill>
                <a:latin typeface="Times New Roman"/>
                <a:ea typeface="Calibri"/>
                <a:cs typeface="Times New Roman"/>
              </a:rPr>
              <a:t>Performance level </a:t>
            </a:r>
            <a:endParaRPr lang="en-US" sz="1200" dirty="0">
              <a:solidFill>
                <a:prstClr val="white"/>
              </a:solidFill>
              <a:latin typeface="Times New Roman"/>
              <a:ea typeface="Calibri"/>
              <a:cs typeface="Times New Roman"/>
            </a:endParaRPr>
          </a:p>
          <a:p>
            <a:pPr algn="ctr" fontAlgn="base"/>
            <a:r>
              <a:rPr lang="en-US" sz="1200" dirty="0">
                <a:solidFill>
                  <a:srgbClr val="FF0000"/>
                </a:solidFill>
                <a:latin typeface="Times New Roman"/>
                <a:ea typeface="Calibri"/>
                <a:cs typeface="Times New Roman"/>
              </a:rPr>
              <a:t>ranging from 2 - 5</a:t>
            </a:r>
            <a:endParaRPr lang="en-US" sz="1200" dirty="0">
              <a:solidFill>
                <a:prstClr val="white"/>
              </a:solidFill>
              <a:latin typeface="Times New Roman"/>
              <a:ea typeface="Calibri"/>
              <a:cs typeface="Times New Roman"/>
            </a:endParaRPr>
          </a:p>
        </p:txBody>
      </p:sp>
      <p:sp>
        <p:nvSpPr>
          <p:cNvPr id="13" name="Rectangular Callout 12"/>
          <p:cNvSpPr/>
          <p:nvPr/>
        </p:nvSpPr>
        <p:spPr>
          <a:xfrm>
            <a:off x="1767205" y="5105400"/>
            <a:ext cx="1017270" cy="492760"/>
          </a:xfrm>
          <a:prstGeom prst="wedgeRectCallout">
            <a:avLst>
              <a:gd name="adj1" fmla="val -67731"/>
              <a:gd name="adj2" fmla="val -2199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r>
              <a:rPr lang="en-US" sz="1200" dirty="0">
                <a:solidFill>
                  <a:srgbClr val="FF0000"/>
                </a:solidFill>
                <a:latin typeface="Times New Roman"/>
                <a:ea typeface="Calibri"/>
                <a:cs typeface="Times New Roman"/>
              </a:rPr>
              <a:t>Concept and Standards </a:t>
            </a:r>
            <a:endParaRPr lang="en-US" sz="1200" dirty="0">
              <a:solidFill>
                <a:prstClr val="white"/>
              </a:solidFill>
              <a:latin typeface="Times New Roman"/>
              <a:ea typeface="Calibri"/>
              <a:cs typeface="Times New Roman"/>
            </a:endParaRPr>
          </a:p>
        </p:txBody>
      </p:sp>
    </p:spTree>
    <p:extLst>
      <p:ext uri="{BB962C8B-B14F-4D97-AF65-F5344CB8AC3E}">
        <p14:creationId xmlns:p14="http://schemas.microsoft.com/office/powerpoint/2010/main" val="4155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lnSpcReduction="10000"/>
          </a:bodyPr>
          <a:lstStyle/>
          <a:p>
            <a:pPr>
              <a:defRPr/>
            </a:pPr>
            <a:fld id="{00D3831F-E87B-44A0-9DA0-E6B964AF51FD}" type="slidenum">
              <a:rPr lang="en-US" smtClean="0"/>
              <a:pPr>
                <a:defRPr/>
              </a:pPr>
              <a:t>12</a:t>
            </a:fld>
            <a:endParaRPr lang="en-US"/>
          </a:p>
        </p:txBody>
      </p:sp>
      <p:sp>
        <p:nvSpPr>
          <p:cNvPr id="5" name="Title 2"/>
          <p:cNvSpPr txBox="1">
            <a:spLocks/>
          </p:cNvSpPr>
          <p:nvPr/>
        </p:nvSpPr>
        <p:spPr>
          <a:xfrm>
            <a:off x="990600" y="228600"/>
            <a:ext cx="7772400" cy="1219200"/>
          </a:xfrm>
          <a:prstGeom prst="rect">
            <a:avLst/>
          </a:prstGeom>
        </p:spPr>
        <p:txBody>
          <a:bodyPr lIns="89879" tIns="44940" rIns="89879" bIns="44940" anchor="ctr"/>
          <a:lstStyle>
            <a:lvl1pPr marL="168524" indent="0" algn="l" defTabSz="898525" rtl="0" eaLnBrk="0" fontAlgn="base" hangingPunct="0">
              <a:spcBef>
                <a:spcPct val="0"/>
              </a:spcBef>
              <a:spcAft>
                <a:spcPct val="0"/>
              </a:spcAft>
              <a:defRPr sz="2800" kern="1200">
                <a:solidFill>
                  <a:schemeClr val="tx1"/>
                </a:solidFill>
                <a:latin typeface="+mj-lt"/>
                <a:ea typeface="ＭＳ Ｐゴシック" charset="0"/>
                <a:cs typeface="+mj-cs"/>
              </a:defRPr>
            </a:lvl1pPr>
            <a:lvl2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2pPr>
            <a:lvl3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3pPr>
            <a:lvl4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4pPr>
            <a:lvl5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5pPr>
            <a:lvl6pPr marL="457200" algn="ctr" defTabSz="898525" rtl="0" fontAlgn="base">
              <a:spcBef>
                <a:spcPct val="0"/>
              </a:spcBef>
              <a:spcAft>
                <a:spcPct val="0"/>
              </a:spcAft>
              <a:defRPr sz="3500">
                <a:solidFill>
                  <a:schemeClr val="tx1"/>
                </a:solidFill>
                <a:latin typeface="Calibri" pitchFamily="34" charset="0"/>
              </a:defRPr>
            </a:lvl6pPr>
            <a:lvl7pPr marL="914400" algn="ctr" defTabSz="898525" rtl="0" fontAlgn="base">
              <a:spcBef>
                <a:spcPct val="0"/>
              </a:spcBef>
              <a:spcAft>
                <a:spcPct val="0"/>
              </a:spcAft>
              <a:defRPr sz="3500">
                <a:solidFill>
                  <a:schemeClr val="tx1"/>
                </a:solidFill>
                <a:latin typeface="Calibri" pitchFamily="34" charset="0"/>
              </a:defRPr>
            </a:lvl7pPr>
            <a:lvl8pPr marL="1371600" algn="ctr" defTabSz="898525" rtl="0" fontAlgn="base">
              <a:spcBef>
                <a:spcPct val="0"/>
              </a:spcBef>
              <a:spcAft>
                <a:spcPct val="0"/>
              </a:spcAft>
              <a:defRPr sz="3500">
                <a:solidFill>
                  <a:schemeClr val="tx1"/>
                </a:solidFill>
                <a:latin typeface="Calibri" pitchFamily="34" charset="0"/>
              </a:defRPr>
            </a:lvl8pPr>
            <a:lvl9pPr marL="1828800" algn="ctr" defTabSz="898525" rtl="0" fontAlgn="base">
              <a:spcBef>
                <a:spcPct val="0"/>
              </a:spcBef>
              <a:spcAft>
                <a:spcPct val="0"/>
              </a:spcAft>
              <a:defRPr sz="3500">
                <a:solidFill>
                  <a:schemeClr val="tx1"/>
                </a:solidFill>
                <a:latin typeface="Calibri" pitchFamily="34" charset="0"/>
              </a:defRPr>
            </a:lvl9pPr>
          </a:lstStyle>
          <a:p>
            <a:r>
              <a:rPr lang="en-US" b="1" dirty="0" smtClean="0">
                <a:solidFill>
                  <a:prstClr val="black"/>
                </a:solidFill>
                <a:ea typeface="Calibri"/>
                <a:cs typeface="Times New Roman"/>
              </a:rPr>
              <a:t>Factors that determine the performance levels (Cognitive Complexity)</a:t>
            </a:r>
            <a:endParaRPr lang="en-US" dirty="0">
              <a:solidFill>
                <a:prstClr val="black"/>
              </a:solidFill>
            </a:endParaRPr>
          </a:p>
        </p:txBody>
      </p:sp>
      <p:sp>
        <p:nvSpPr>
          <p:cNvPr id="6" name="TextBox 7"/>
          <p:cNvSpPr txBox="1"/>
          <p:nvPr/>
        </p:nvSpPr>
        <p:spPr>
          <a:xfrm>
            <a:off x="304800" y="1905000"/>
            <a:ext cx="3581400" cy="34470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fontAlgn="base">
              <a:spcBef>
                <a:spcPct val="0"/>
              </a:spcBef>
              <a:spcAft>
                <a:spcPct val="0"/>
              </a:spcAft>
            </a:pPr>
            <a:endParaRPr lang="en-US" sz="2000" dirty="0">
              <a:solidFill>
                <a:prstClr val="black"/>
              </a:solidFill>
              <a:cs typeface="Times New Roman"/>
            </a:endParaRPr>
          </a:p>
          <a:p>
            <a:pPr marL="457200" lvl="2" indent="-457200" fontAlgn="base">
              <a:lnSpc>
                <a:spcPct val="150000"/>
              </a:lnSpc>
              <a:spcBef>
                <a:spcPct val="0"/>
              </a:spcBef>
              <a:spcAft>
                <a:spcPct val="0"/>
              </a:spcAft>
              <a:buFont typeface="+mj-lt"/>
              <a:buAutoNum type="arabicPeriod"/>
            </a:pPr>
            <a:r>
              <a:rPr lang="en-US" sz="2400" dirty="0" smtClean="0">
                <a:solidFill>
                  <a:prstClr val="black"/>
                </a:solidFill>
              </a:rPr>
              <a:t>Mathematical Content</a:t>
            </a:r>
          </a:p>
          <a:p>
            <a:pPr marL="457200" lvl="2" indent="-457200" fontAlgn="base">
              <a:lnSpc>
                <a:spcPct val="150000"/>
              </a:lnSpc>
              <a:spcBef>
                <a:spcPct val="0"/>
              </a:spcBef>
              <a:spcAft>
                <a:spcPct val="0"/>
              </a:spcAft>
              <a:buFont typeface="+mj-lt"/>
              <a:buAutoNum type="arabicPeriod"/>
            </a:pPr>
            <a:r>
              <a:rPr lang="en-US" sz="2400" dirty="0" smtClean="0">
                <a:solidFill>
                  <a:prstClr val="black"/>
                </a:solidFill>
              </a:rPr>
              <a:t>Mathematical Practices</a:t>
            </a:r>
          </a:p>
          <a:p>
            <a:pPr marL="457200" lvl="2" indent="-457200" fontAlgn="base">
              <a:lnSpc>
                <a:spcPct val="150000"/>
              </a:lnSpc>
              <a:spcBef>
                <a:spcPct val="0"/>
              </a:spcBef>
              <a:spcAft>
                <a:spcPct val="0"/>
              </a:spcAft>
              <a:buFont typeface="+mj-lt"/>
              <a:buAutoNum type="arabicPeriod"/>
            </a:pPr>
            <a:r>
              <a:rPr lang="en-US" sz="2400" dirty="0" smtClean="0">
                <a:solidFill>
                  <a:prstClr val="black"/>
                </a:solidFill>
              </a:rPr>
              <a:t>Stimulus Material</a:t>
            </a:r>
          </a:p>
          <a:p>
            <a:pPr marL="457200" lvl="2" indent="-457200" fontAlgn="base">
              <a:lnSpc>
                <a:spcPct val="150000"/>
              </a:lnSpc>
              <a:spcBef>
                <a:spcPct val="0"/>
              </a:spcBef>
              <a:spcAft>
                <a:spcPct val="0"/>
              </a:spcAft>
              <a:buFont typeface="+mj-lt"/>
              <a:buAutoNum type="arabicPeriod"/>
            </a:pPr>
            <a:r>
              <a:rPr lang="en-US" sz="2400" dirty="0" smtClean="0">
                <a:solidFill>
                  <a:prstClr val="black"/>
                </a:solidFill>
              </a:rPr>
              <a:t>Response Mode</a:t>
            </a:r>
          </a:p>
          <a:p>
            <a:pPr marL="457200" lvl="2" indent="-457200" fontAlgn="base">
              <a:lnSpc>
                <a:spcPct val="150000"/>
              </a:lnSpc>
              <a:spcBef>
                <a:spcPct val="0"/>
              </a:spcBef>
              <a:spcAft>
                <a:spcPct val="0"/>
              </a:spcAft>
              <a:buFont typeface="+mj-lt"/>
              <a:buAutoNum type="arabicPeriod"/>
            </a:pPr>
            <a:r>
              <a:rPr lang="en-US" sz="2400" dirty="0" smtClean="0">
                <a:solidFill>
                  <a:prstClr val="black"/>
                </a:solidFill>
              </a:rPr>
              <a:t>Processing </a:t>
            </a:r>
            <a:r>
              <a:rPr lang="en-US" sz="2400" dirty="0">
                <a:solidFill>
                  <a:prstClr val="black"/>
                </a:solidFill>
              </a:rPr>
              <a:t>Demand</a:t>
            </a:r>
            <a:endParaRPr lang="en-US" sz="2400" dirty="0">
              <a:solidFill>
                <a:prstClr val="black"/>
              </a:solidFill>
              <a:ea typeface="Calibri"/>
              <a:cs typeface="Times New Roman"/>
            </a:endParaRPr>
          </a:p>
          <a:p>
            <a:pPr fontAlgn="base">
              <a:spcBef>
                <a:spcPct val="0"/>
              </a:spcBef>
              <a:spcAft>
                <a:spcPct val="0"/>
              </a:spcAft>
            </a:pPr>
            <a:endParaRPr lang="en-US" dirty="0">
              <a:solidFill>
                <a:prstClr val="black"/>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447800"/>
            <a:ext cx="6016625"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906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bwMode="auto">
          <a:xfrm>
            <a:off x="1219200" y="1752600"/>
            <a:ext cx="6629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8263" indent="0">
              <a:buFont typeface="Arial" charset="0"/>
              <a:buNone/>
            </a:pPr>
            <a:r>
              <a:rPr lang="en-US" altLang="en-US" sz="2800" smtClean="0">
                <a:ea typeface="ＭＳ Ｐゴシック" pitchFamily="34" charset="-128"/>
              </a:rPr>
              <a:t>PARCC is designed to </a:t>
            </a:r>
            <a:r>
              <a:rPr lang="en-US" altLang="en-US" sz="2800" i="1" smtClean="0">
                <a:ea typeface="ＭＳ Ｐゴシック" pitchFamily="34" charset="-128"/>
              </a:rPr>
              <a:t>reward quality instruction aligned to the Standards, </a:t>
            </a:r>
            <a:r>
              <a:rPr lang="en-US" altLang="en-US" sz="2800" smtClean="0">
                <a:ea typeface="ＭＳ Ｐゴシック" pitchFamily="34" charset="-128"/>
              </a:rPr>
              <a:t>so the assessment is worthy of preparation rather than a distraction from good work.</a:t>
            </a:r>
          </a:p>
          <a:p>
            <a:pPr marL="68263" indent="0" algn="ctr">
              <a:buFont typeface="Arial" charset="0"/>
              <a:buNone/>
            </a:pPr>
            <a:endParaRPr lang="en-US" altLang="en-US" sz="3600" smtClean="0">
              <a:ea typeface="ＭＳ Ｐゴシック" pitchFamily="34" charset="-128"/>
            </a:endParaRPr>
          </a:p>
        </p:txBody>
      </p:sp>
      <p:sp>
        <p:nvSpPr>
          <p:cNvPr id="1331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altLang="en-US" smtClean="0">
                <a:ea typeface="ＭＳ Ｐゴシック" pitchFamily="34" charset="-128"/>
              </a:rPr>
              <a:t>PARCC’s Fundamental Advance</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57089A7-E351-4619-873B-FBF1A8F2A719}" type="slidenum">
              <a:rPr lang="en-US" altLang="en-US">
                <a:solidFill>
                  <a:prstClr val="black"/>
                </a:solidFill>
                <a:latin typeface="Calibri" pitchFamily="34" charset="0"/>
              </a:rPr>
              <a:pPr eaLnBrk="1" hangingPunct="1"/>
              <a:t>13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0931395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3"/>
          <p:cNvSpPr>
            <a:spLocks noGrp="1"/>
          </p:cNvSpPr>
          <p:nvPr>
            <p:ph idx="1"/>
          </p:nvPr>
        </p:nvSpPr>
        <p:spPr bwMode="auto">
          <a:xfrm>
            <a:off x="381000" y="1752600"/>
            <a:ext cx="822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 typeface="Arial" pitchFamily="34" charset="0"/>
              <a:buNone/>
            </a:pPr>
            <a:r>
              <a:rPr lang="en-US" altLang="en-US" sz="3600" b="1" dirty="0" smtClean="0">
                <a:ea typeface="ＭＳ Ｐゴシック" pitchFamily="34" charset="-128"/>
              </a:rPr>
              <a:t>The Partnership for Assessment of Readiness for College and Careers </a:t>
            </a:r>
          </a:p>
          <a:p>
            <a:pPr algn="ctr" eaLnBrk="1" hangingPunct="1">
              <a:buFont typeface="Arial" pitchFamily="34" charset="0"/>
              <a:buNone/>
            </a:pPr>
            <a:endParaRPr lang="en-US" altLang="en-US" sz="3600" b="1" dirty="0" smtClean="0">
              <a:ea typeface="ＭＳ Ｐゴシック" pitchFamily="34" charset="-128"/>
            </a:endParaRPr>
          </a:p>
          <a:p>
            <a:pPr algn="ctr" eaLnBrk="1" hangingPunct="1">
              <a:buFont typeface="Arial" pitchFamily="34" charset="0"/>
              <a:buNone/>
            </a:pPr>
            <a:r>
              <a:rPr lang="en-US" altLang="en-US" b="1" dirty="0" smtClean="0">
                <a:ea typeface="ＭＳ Ｐゴシック" pitchFamily="34" charset="-128"/>
              </a:rPr>
              <a:t>September 2013</a:t>
            </a:r>
          </a:p>
          <a:p>
            <a:pPr algn="ctr" eaLnBrk="1" hangingPunct="1">
              <a:buFont typeface="Arial" pitchFamily="34" charset="0"/>
              <a:buNone/>
            </a:pPr>
            <a:endParaRPr lang="en-US" altLang="en-US" b="1" dirty="0" smtClean="0">
              <a:ea typeface="ＭＳ Ｐゴシック" pitchFamily="34" charset="-128"/>
            </a:endParaRPr>
          </a:p>
          <a:p>
            <a:pPr algn="ctr" eaLnBrk="1" hangingPunct="1">
              <a:buFont typeface="Arial" pitchFamily="34" charset="0"/>
              <a:buNone/>
            </a:pPr>
            <a:r>
              <a:rPr lang="en-US" altLang="en-US" sz="2000" dirty="0" smtClean="0">
                <a:ea typeface="ＭＳ Ｐゴシック" pitchFamily="34" charset="-128"/>
              </a:rPr>
              <a:t>Website:  </a:t>
            </a:r>
            <a:r>
              <a:rPr lang="en-US" altLang="en-US" sz="2000" dirty="0" smtClean="0">
                <a:ea typeface="ＭＳ Ｐゴシック" pitchFamily="34" charset="-128"/>
                <a:hlinkClick r:id="rId3"/>
              </a:rPr>
              <a:t>www.PARCConline.org</a:t>
            </a:r>
            <a:r>
              <a:rPr lang="en-US" altLang="en-US" sz="2000" dirty="0" smtClean="0">
                <a:ea typeface="ＭＳ Ｐゴシック" pitchFamily="34" charset="-128"/>
              </a:rPr>
              <a:t> </a:t>
            </a:r>
          </a:p>
          <a:p>
            <a:pPr algn="ctr">
              <a:buFont typeface="Arial" pitchFamily="34" charset="0"/>
              <a:buNone/>
            </a:pPr>
            <a:r>
              <a:rPr lang="en-US" altLang="en-US" sz="2000" dirty="0" smtClean="0">
                <a:ea typeface="ＭＳ Ｐゴシック" pitchFamily="34" charset="-128"/>
              </a:rPr>
              <a:t>Sample Items:  </a:t>
            </a:r>
            <a:r>
              <a:rPr lang="en-US" altLang="en-US" sz="2000" dirty="0" smtClean="0">
                <a:ea typeface="ＭＳ Ｐゴシック" pitchFamily="34" charset="-128"/>
                <a:hlinkClick r:id="rId4"/>
              </a:rPr>
              <a:t>http://www.parcconline.org/samples/item-task-prototypes</a:t>
            </a:r>
            <a:r>
              <a:rPr lang="en-US" altLang="en-US" sz="2000" dirty="0" smtClean="0">
                <a:ea typeface="ＭＳ Ｐゴシック" pitchFamily="34" charset="-128"/>
              </a:rPr>
              <a:t> </a:t>
            </a:r>
          </a:p>
          <a:p>
            <a:pPr algn="ctr">
              <a:buFont typeface="Arial" pitchFamily="34" charset="0"/>
              <a:buNone/>
            </a:pPr>
            <a:r>
              <a:rPr lang="en-US" altLang="en-US" sz="2000" dirty="0" smtClean="0">
                <a:ea typeface="ＭＳ Ｐゴシック" pitchFamily="34" charset="-128"/>
              </a:rPr>
              <a:t>Twitter:  @</a:t>
            </a:r>
            <a:r>
              <a:rPr lang="en-US" altLang="en-US" sz="2000" dirty="0" err="1" smtClean="0">
                <a:ea typeface="ＭＳ Ｐゴシック" pitchFamily="34" charset="-128"/>
              </a:rPr>
              <a:t>PARCCPlace</a:t>
            </a:r>
            <a:endParaRPr lang="en-US" altLang="en-US" sz="2000" dirty="0" smtClean="0">
              <a:ea typeface="ＭＳ Ｐゴシック" pitchFamily="34" charset="-128"/>
            </a:endParaRPr>
          </a:p>
          <a:p>
            <a:pPr algn="ctr" eaLnBrk="1" hangingPunct="1">
              <a:buFont typeface="Arial" pitchFamily="34" charset="0"/>
              <a:buNone/>
            </a:pPr>
            <a:endParaRPr lang="en-US" altLang="en-US" b="1" i="1" u="sng" dirty="0" smtClean="0">
              <a:solidFill>
                <a:srgbClr val="8F23B3"/>
              </a:solidFill>
              <a:ea typeface="ＭＳ Ｐゴシック" pitchFamily="34" charset="-128"/>
            </a:endParaRPr>
          </a:p>
          <a:p>
            <a:pPr algn="ctr" eaLnBrk="1" hangingPunct="1">
              <a:buFont typeface="Arial" pitchFamily="34" charset="0"/>
              <a:buNone/>
            </a:pPr>
            <a:endParaRPr lang="en-US" altLang="en-US" sz="3600" b="1" dirty="0" smtClean="0">
              <a:ea typeface="ＭＳ Ｐゴシック" pitchFamily="34" charset="-128"/>
            </a:endParaRPr>
          </a:p>
        </p:txBody>
      </p:sp>
    </p:spTree>
    <p:extLst>
      <p:ext uri="{BB962C8B-B14F-4D97-AF65-F5344CB8AC3E}">
        <p14:creationId xmlns:p14="http://schemas.microsoft.com/office/powerpoint/2010/main" val="29144916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endParaRPr lang="en-US" altLang="en-US" smtClean="0">
              <a:ea typeface="ＭＳ Ｐゴシック" pitchFamily="34" charset="-128"/>
            </a:endParaRPr>
          </a:p>
          <a:p>
            <a:pPr>
              <a:buFont typeface="Arial" pitchFamily="34" charset="0"/>
              <a:buNone/>
            </a:pPr>
            <a:endParaRPr lang="en-US" altLang="en-US" smtClean="0">
              <a:ea typeface="ＭＳ Ｐゴシック" pitchFamily="34" charset="-128"/>
            </a:endParaRPr>
          </a:p>
        </p:txBody>
      </p:sp>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altLang="en-US" smtClean="0">
                <a:ea typeface="ＭＳ Ｐゴシック" pitchFamily="34" charset="-128"/>
              </a:rPr>
              <a:t>Higher Expectations</a:t>
            </a:r>
          </a:p>
        </p:txBody>
      </p:sp>
      <p:sp>
        <p:nvSpPr>
          <p:cNvPr id="512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44585BB-ADA0-4236-952C-CFFA422DFFF3}" type="slidenum">
              <a:rPr lang="en-US" altLang="en-US" sz="1200">
                <a:solidFill>
                  <a:prstClr val="black"/>
                </a:solidFill>
                <a:latin typeface="Calibri" pitchFamily="34" charset="0"/>
              </a:rPr>
              <a:pPr eaLnBrk="1" hangingPunct="1"/>
              <a:t>2</a:t>
            </a:fld>
            <a:endParaRPr lang="en-US" altLang="en-US" sz="1200">
              <a:solidFill>
                <a:prstClr val="black"/>
              </a:solidFill>
              <a:latin typeface="Calibri" pitchFamily="34" charset="0"/>
            </a:endParaRPr>
          </a:p>
        </p:txBody>
      </p:sp>
      <p:graphicFrame>
        <p:nvGraphicFramePr>
          <p:cNvPr id="5" name="Picture Placeholder 13"/>
          <p:cNvGraphicFramePr>
            <a:graphicFrameLocks/>
          </p:cNvGraphicFramePr>
          <p:nvPr/>
        </p:nvGraphicFramePr>
        <p:xfrm>
          <a:off x="228600" y="1828800"/>
          <a:ext cx="87629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512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altLang="en-US" smtClean="0">
                <a:ea typeface="ＭＳ Ｐゴシック" pitchFamily="34" charset="-128"/>
              </a:rPr>
              <a:t>What Are the Shifts at the Heart of PARCC’s Design?</a:t>
            </a:r>
          </a:p>
        </p:txBody>
      </p:sp>
      <p:sp>
        <p:nvSpPr>
          <p:cNvPr id="19459" name="Text Placeholder 2"/>
          <p:cNvSpPr>
            <a:spLocks noGrp="1"/>
          </p:cNvSpPr>
          <p:nvPr>
            <p:ph type="body" sz="quarter" idx="13"/>
          </p:nvPr>
        </p:nvSpPr>
        <p:spPr bwMode="auto">
          <a:xfrm>
            <a:off x="457200" y="1752600"/>
            <a:ext cx="8229600" cy="381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25463" indent="-457200">
              <a:lnSpc>
                <a:spcPct val="110000"/>
              </a:lnSpc>
              <a:buClr>
                <a:srgbClr val="8F23B3"/>
              </a:buClr>
              <a:buFont typeface="Calibri" pitchFamily="34" charset="0"/>
              <a:buAutoNum type="arabicPeriod"/>
              <a:defRPr/>
            </a:pPr>
            <a:r>
              <a:rPr lang="en-US" altLang="en-US" sz="2400" b="1" dirty="0" smtClean="0">
                <a:ea typeface="ＭＳ Ｐゴシック" pitchFamily="34" charset="-128"/>
              </a:rPr>
              <a:t>Focus:  </a:t>
            </a:r>
            <a:r>
              <a:rPr lang="en-US" altLang="en-US" sz="2400" dirty="0" smtClean="0">
                <a:ea typeface="ＭＳ Ｐゴシック" pitchFamily="34" charset="-128"/>
              </a:rPr>
              <a:t>The PARCC assessment will focus strongly where the Standards focus.</a:t>
            </a:r>
          </a:p>
          <a:p>
            <a:pPr marL="525463" indent="-457200">
              <a:lnSpc>
                <a:spcPct val="110000"/>
              </a:lnSpc>
              <a:buClr>
                <a:srgbClr val="8F23B3"/>
              </a:buClr>
              <a:buFont typeface="Calibri" pitchFamily="34" charset="0"/>
              <a:buAutoNum type="arabicPeriod"/>
              <a:defRPr/>
            </a:pPr>
            <a:r>
              <a:rPr lang="en-US" altLang="en-US" sz="2400" b="1" dirty="0" smtClean="0">
                <a:ea typeface="ＭＳ Ｐゴシック" pitchFamily="34" charset="-128"/>
              </a:rPr>
              <a:t>Coherence</a:t>
            </a:r>
            <a:r>
              <a:rPr lang="en-US" altLang="en-US" sz="2400" dirty="0" smtClean="0">
                <a:ea typeface="ＭＳ Ｐゴシック" pitchFamily="34" charset="-128"/>
              </a:rPr>
              <a:t>: Think across grades and link to major topics within grades.</a:t>
            </a:r>
          </a:p>
          <a:p>
            <a:pPr marL="525463" indent="-457200">
              <a:lnSpc>
                <a:spcPct val="110000"/>
              </a:lnSpc>
              <a:buClr>
                <a:srgbClr val="8F23B3"/>
              </a:buClr>
              <a:buFont typeface="Calibri" pitchFamily="34" charset="0"/>
              <a:buAutoNum type="arabicPeriod"/>
              <a:defRPr/>
            </a:pPr>
            <a:r>
              <a:rPr lang="en-US" altLang="en-US" sz="2400" b="1" dirty="0" smtClean="0">
                <a:ea typeface="ＭＳ Ｐゴシック" pitchFamily="34" charset="-128"/>
              </a:rPr>
              <a:t>Rigor</a:t>
            </a:r>
            <a:r>
              <a:rPr lang="en-US" altLang="en-US" sz="2400" dirty="0" smtClean="0">
                <a:ea typeface="ＭＳ Ｐゴシック" pitchFamily="34" charset="-128"/>
              </a:rPr>
              <a:t>: In major topics, pursue </a:t>
            </a:r>
          </a:p>
          <a:p>
            <a:pPr marL="68263" indent="0">
              <a:lnSpc>
                <a:spcPct val="110000"/>
              </a:lnSpc>
              <a:buFont typeface="Arial" charset="0"/>
              <a:buNone/>
              <a:defRPr/>
            </a:pPr>
            <a:r>
              <a:rPr lang="en-US" altLang="en-US" sz="2400" dirty="0" smtClean="0">
                <a:ea typeface="ＭＳ Ｐゴシック" pitchFamily="34" charset="-128"/>
              </a:rPr>
              <a:t>	conceptual understanding, </a:t>
            </a:r>
          </a:p>
          <a:p>
            <a:pPr marL="68263" indent="0">
              <a:lnSpc>
                <a:spcPct val="110000"/>
              </a:lnSpc>
              <a:buFont typeface="Arial" charset="0"/>
              <a:buNone/>
              <a:defRPr/>
            </a:pPr>
            <a:r>
              <a:rPr lang="en-US" altLang="en-US" sz="2400" dirty="0" smtClean="0">
                <a:ea typeface="ＭＳ Ｐゴシック" pitchFamily="34" charset="-128"/>
              </a:rPr>
              <a:t>	procedural skill and fluency, </a:t>
            </a:r>
          </a:p>
          <a:p>
            <a:pPr marL="68263" indent="0">
              <a:lnSpc>
                <a:spcPct val="110000"/>
              </a:lnSpc>
              <a:buFont typeface="Arial" charset="0"/>
              <a:buNone/>
              <a:defRPr/>
            </a:pPr>
            <a:r>
              <a:rPr lang="en-US" altLang="en-US" sz="2400" dirty="0" smtClean="0">
                <a:ea typeface="ＭＳ Ｐゴシック" pitchFamily="34" charset="-128"/>
              </a:rPr>
              <a:t>	and application.</a:t>
            </a:r>
          </a:p>
        </p:txBody>
      </p:sp>
      <p:sp>
        <p:nvSpPr>
          <p:cNvPr id="1638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1502BD67-44C4-4B80-908B-5648441608F5}" type="slidenum">
              <a:rPr lang="en-US" altLang="en-US">
                <a:solidFill>
                  <a:srgbClr val="000000"/>
                </a:solidFill>
                <a:latin typeface="Calibri" pitchFamily="34" charset="0"/>
              </a:rPr>
              <a:pPr eaLnBrk="1" hangingPunct="1">
                <a:lnSpc>
                  <a:spcPct val="90000"/>
                </a:lnSpc>
              </a:pPr>
              <a:t>3</a:t>
            </a:fld>
            <a:endParaRPr lang="en-US" altLang="en-US">
              <a:solidFill>
                <a:srgbClr val="000000"/>
              </a:solidFill>
              <a:latin typeface="Calibri" pitchFamily="34" charset="0"/>
            </a:endParaRPr>
          </a:p>
        </p:txBody>
      </p:sp>
      <p:pic>
        <p:nvPicPr>
          <p:cNvPr id="16389" name="Picture 5" descr="C:\Users\troberts\AppData\Local\Microsoft\Windows\Temporary Internet Files\Content.IE5\R4086D12\MP9004254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115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68263">
              <a:lnSpc>
                <a:spcPct val="110000"/>
              </a:lnSpc>
            </a:pPr>
            <a:r>
              <a:rPr lang="en-US" altLang="en-US" smtClean="0">
                <a:ea typeface="ＭＳ Ｐゴシック" pitchFamily="34" charset="-128"/>
              </a:rPr>
              <a:t>Advances in Assessment Demanded by the Shifts</a:t>
            </a:r>
          </a:p>
        </p:txBody>
      </p:sp>
      <p:sp>
        <p:nvSpPr>
          <p:cNvPr id="17411" name="Text Placeholder 2"/>
          <p:cNvSpPr>
            <a:spLocks noGrp="1"/>
          </p:cNvSpPr>
          <p:nvPr>
            <p:ph type="body" sz="quarter" idx="13"/>
          </p:nvPr>
        </p:nvSpPr>
        <p:spPr bwMode="auto">
          <a:xfrm>
            <a:off x="152400" y="1752600"/>
            <a:ext cx="8991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68263" indent="0">
              <a:lnSpc>
                <a:spcPct val="110000"/>
              </a:lnSpc>
              <a:buFont typeface="Arial" charset="0"/>
              <a:buNone/>
            </a:pPr>
            <a:r>
              <a:rPr lang="en-US" altLang="en-US" sz="2800" b="1" smtClean="0">
                <a:solidFill>
                  <a:srgbClr val="7030A0"/>
                </a:solidFill>
                <a:ea typeface="ＭＳ Ｐゴシック" pitchFamily="34" charset="-128"/>
              </a:rPr>
              <a:t>Shift #1 </a:t>
            </a:r>
            <a:r>
              <a:rPr lang="en-US" altLang="en-US" sz="2800" smtClean="0">
                <a:solidFill>
                  <a:srgbClr val="7030A0"/>
                </a:solidFill>
                <a:ea typeface="ＭＳ Ｐゴシック" pitchFamily="34" charset="-128"/>
              </a:rPr>
              <a:t>–</a:t>
            </a:r>
            <a:r>
              <a:rPr lang="en-US" altLang="en-US" sz="2800" b="1" smtClean="0">
                <a:solidFill>
                  <a:srgbClr val="7030A0"/>
                </a:solidFill>
                <a:ea typeface="ＭＳ Ｐゴシック" pitchFamily="34" charset="-128"/>
              </a:rPr>
              <a:t> Focus: </a:t>
            </a:r>
            <a:r>
              <a:rPr lang="en-US" altLang="en-US" sz="2800" smtClean="0">
                <a:solidFill>
                  <a:srgbClr val="7030A0"/>
                </a:solidFill>
                <a:ea typeface="ＭＳ Ｐゴシック" pitchFamily="34" charset="-128"/>
              </a:rPr>
              <a:t>The PARCC assessments will </a:t>
            </a:r>
            <a:r>
              <a:rPr lang="en-US" altLang="en-US" sz="2800" b="1" smtClean="0">
                <a:solidFill>
                  <a:srgbClr val="7030A0"/>
                </a:solidFill>
                <a:ea typeface="ＭＳ Ｐゴシック" pitchFamily="34" charset="-128"/>
              </a:rPr>
              <a:t>focus</a:t>
            </a:r>
            <a:r>
              <a:rPr lang="en-US" altLang="en-US" sz="2800" smtClean="0">
                <a:solidFill>
                  <a:srgbClr val="7030A0"/>
                </a:solidFill>
                <a:ea typeface="ＭＳ Ｐゴシック" pitchFamily="34" charset="-128"/>
              </a:rPr>
              <a:t> strongly where the Standards focus</a:t>
            </a:r>
          </a:p>
          <a:p>
            <a:pPr marL="68263" indent="0">
              <a:lnSpc>
                <a:spcPct val="110000"/>
              </a:lnSpc>
              <a:buFont typeface="Arial" charset="0"/>
              <a:buNone/>
            </a:pPr>
            <a:r>
              <a:rPr lang="en-US" altLang="en-US" sz="2800" b="1" smtClean="0">
                <a:solidFill>
                  <a:srgbClr val="7030A0"/>
                </a:solidFill>
                <a:ea typeface="ＭＳ Ｐゴシック" pitchFamily="34" charset="-128"/>
              </a:rPr>
              <a:t>Advance</a:t>
            </a:r>
            <a:r>
              <a:rPr lang="en-US" altLang="en-US" sz="2800" smtClean="0">
                <a:solidFill>
                  <a:srgbClr val="7030A0"/>
                </a:solidFill>
                <a:ea typeface="ＭＳ Ｐゴシック" pitchFamily="34" charset="-128"/>
              </a:rPr>
              <a:t>:</a:t>
            </a:r>
            <a:r>
              <a:rPr lang="en-US" altLang="en-US" sz="2800" smtClean="0">
                <a:ea typeface="ＭＳ Ｐゴシック" pitchFamily="34" charset="-128"/>
              </a:rPr>
              <a:t> 70% or more on the major work in grades 3-8. </a:t>
            </a:r>
          </a:p>
          <a:p>
            <a:pPr marL="68263" indent="0">
              <a:lnSpc>
                <a:spcPct val="110000"/>
              </a:lnSpc>
              <a:buClr>
                <a:srgbClr val="604A7B"/>
              </a:buClr>
            </a:pPr>
            <a:r>
              <a:rPr lang="en-US" altLang="en-US" sz="2400" smtClean="0">
                <a:ea typeface="ＭＳ Ｐゴシック" pitchFamily="34" charset="-128"/>
              </a:rPr>
              <a:t>Focus allows for a variety of problem types to get at concept in multiple ways.</a:t>
            </a:r>
          </a:p>
          <a:p>
            <a:pPr marL="68263" indent="0">
              <a:lnSpc>
                <a:spcPct val="110000"/>
              </a:lnSpc>
              <a:buClr>
                <a:srgbClr val="604A7B"/>
              </a:buClr>
            </a:pPr>
            <a:r>
              <a:rPr lang="en-US" altLang="en-US" sz="2400" smtClean="0">
                <a:ea typeface="ＭＳ Ｐゴシック" pitchFamily="34" charset="-128"/>
              </a:rPr>
              <a:t>Students will have more time to master concepts at a deeper level.</a:t>
            </a:r>
          </a:p>
          <a:p>
            <a:pPr marL="68263" indent="0">
              <a:lnSpc>
                <a:spcPct val="110000"/>
              </a:lnSpc>
              <a:buClr>
                <a:srgbClr val="604A7B"/>
              </a:buClr>
              <a:buFont typeface="Wingdings" pitchFamily="2" charset="2"/>
              <a:buChar char="§"/>
            </a:pPr>
            <a:endParaRPr lang="en-US" altLang="en-US" sz="2400" smtClean="0">
              <a:ea typeface="ＭＳ Ｐゴシック" pitchFamily="34" charset="-128"/>
            </a:endParaRPr>
          </a:p>
        </p:txBody>
      </p:sp>
      <p:sp>
        <p:nvSpPr>
          <p:cNvPr id="17412"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6203FC73-FB3D-4C86-98BF-3ED6A25051FE}" type="slidenum">
              <a:rPr lang="en-US" altLang="en-US">
                <a:solidFill>
                  <a:srgbClr val="000000"/>
                </a:solidFill>
                <a:latin typeface="Calibri" pitchFamily="34" charset="0"/>
              </a:rPr>
              <a:pPr eaLnBrk="1" hangingPunct="1">
                <a:lnSpc>
                  <a:spcPct val="90000"/>
                </a:lnSpc>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658998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68263">
              <a:lnSpc>
                <a:spcPct val="110000"/>
              </a:lnSpc>
            </a:pPr>
            <a:r>
              <a:rPr lang="en-US" altLang="en-US" smtClean="0">
                <a:ea typeface="ＭＳ Ｐゴシック" pitchFamily="34" charset="-128"/>
              </a:rPr>
              <a:t>Advances in Assessment Demanded by the Shifts</a:t>
            </a:r>
          </a:p>
        </p:txBody>
      </p:sp>
      <p:sp>
        <p:nvSpPr>
          <p:cNvPr id="18435" name="Text Placeholder 2"/>
          <p:cNvSpPr>
            <a:spLocks noGrp="1"/>
          </p:cNvSpPr>
          <p:nvPr>
            <p:ph type="body" sz="quarter" idx="13"/>
          </p:nvPr>
        </p:nvSpPr>
        <p:spPr bwMode="auto">
          <a:xfrm>
            <a:off x="228600" y="1752600"/>
            <a:ext cx="8610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68263" indent="0">
              <a:lnSpc>
                <a:spcPct val="110000"/>
              </a:lnSpc>
              <a:buFont typeface="Arial" charset="0"/>
              <a:buNone/>
            </a:pPr>
            <a:r>
              <a:rPr lang="en-US" altLang="en-US" sz="2800" b="1" smtClean="0">
                <a:solidFill>
                  <a:srgbClr val="7030A0"/>
                </a:solidFill>
                <a:ea typeface="ＭＳ Ｐゴシック" pitchFamily="34" charset="-128"/>
              </a:rPr>
              <a:t>Shift #2</a:t>
            </a:r>
            <a:r>
              <a:rPr lang="en-US" altLang="en-US" sz="2800" smtClean="0">
                <a:solidFill>
                  <a:srgbClr val="7030A0"/>
                </a:solidFill>
                <a:ea typeface="ＭＳ Ｐゴシック" pitchFamily="34" charset="-128"/>
              </a:rPr>
              <a:t> - </a:t>
            </a:r>
            <a:r>
              <a:rPr lang="en-US" altLang="en-US" sz="2800" b="1" smtClean="0">
                <a:solidFill>
                  <a:srgbClr val="7030A0"/>
                </a:solidFill>
                <a:ea typeface="ＭＳ Ｐゴシック" pitchFamily="34" charset="-128"/>
              </a:rPr>
              <a:t>Coherence: Think</a:t>
            </a:r>
            <a:r>
              <a:rPr lang="en-US" altLang="en-US" sz="2800" smtClean="0">
                <a:solidFill>
                  <a:srgbClr val="7030A0"/>
                </a:solidFill>
                <a:ea typeface="ＭＳ Ｐゴシック" pitchFamily="34" charset="-128"/>
              </a:rPr>
              <a:t> across grades, and </a:t>
            </a:r>
            <a:r>
              <a:rPr lang="en-US" altLang="en-US" sz="2800" b="1" smtClean="0">
                <a:solidFill>
                  <a:srgbClr val="7030A0"/>
                </a:solidFill>
                <a:ea typeface="ＭＳ Ｐゴシック" pitchFamily="34" charset="-128"/>
              </a:rPr>
              <a:t>link</a:t>
            </a:r>
            <a:r>
              <a:rPr lang="en-US" altLang="en-US" sz="2800" smtClean="0">
                <a:solidFill>
                  <a:srgbClr val="7030A0"/>
                </a:solidFill>
                <a:ea typeface="ＭＳ Ｐゴシック" pitchFamily="34" charset="-128"/>
              </a:rPr>
              <a:t> to major topics within grades</a:t>
            </a:r>
            <a:endParaRPr lang="en-US" altLang="en-US" sz="2800" smtClean="0">
              <a:ea typeface="ＭＳ Ｐゴシック" pitchFamily="34" charset="-128"/>
            </a:endParaRPr>
          </a:p>
          <a:p>
            <a:pPr marL="68263" indent="0">
              <a:buFont typeface="Arial" charset="0"/>
              <a:buNone/>
            </a:pPr>
            <a:r>
              <a:rPr lang="en-US" altLang="en-US" sz="2800" b="1" smtClean="0">
                <a:solidFill>
                  <a:srgbClr val="7030A0"/>
                </a:solidFill>
                <a:ea typeface="ＭＳ Ｐゴシック" pitchFamily="34" charset="-128"/>
              </a:rPr>
              <a:t>Advance</a:t>
            </a:r>
            <a:r>
              <a:rPr lang="en-US" altLang="en-US" sz="2800" smtClean="0">
                <a:solidFill>
                  <a:srgbClr val="7030A0"/>
                </a:solidFill>
                <a:ea typeface="ＭＳ Ｐゴシック" pitchFamily="34" charset="-128"/>
              </a:rPr>
              <a:t>: </a:t>
            </a:r>
            <a:r>
              <a:rPr lang="en-US" altLang="en-US" sz="2800" smtClean="0">
                <a:ea typeface="ＭＳ Ｐゴシック" pitchFamily="34" charset="-128"/>
              </a:rPr>
              <a:t>The assessment design is informed by multi-grade progressions in the Standards and the </a:t>
            </a:r>
            <a:r>
              <a:rPr lang="en-US" altLang="en-US" sz="2800" i="1" smtClean="0">
                <a:ea typeface="ＭＳ Ｐゴシック" pitchFamily="34" charset="-128"/>
              </a:rPr>
              <a:t>Model Content Frameworks</a:t>
            </a:r>
            <a:r>
              <a:rPr lang="en-US" altLang="en-US" sz="2800" smtClean="0">
                <a:ea typeface="ＭＳ Ｐゴシック" pitchFamily="34" charset="-128"/>
              </a:rPr>
              <a:t>.</a:t>
            </a:r>
          </a:p>
          <a:p>
            <a:pPr marL="68263" indent="0">
              <a:buClr>
                <a:srgbClr val="7030A0"/>
              </a:buClr>
            </a:pPr>
            <a:r>
              <a:rPr lang="en-US" altLang="en-US" sz="2400" smtClean="0">
                <a:ea typeface="ＭＳ Ｐゴシック" pitchFamily="34" charset="-128"/>
              </a:rPr>
              <a:t>Key beginnings are stressed (e.g., ratio concepts in grade 6), as are key endpoints and takeaway skills (e.g., fluency with the multiplication table in grade 3).</a:t>
            </a:r>
            <a:endParaRPr lang="en-US" altLang="en-US" sz="2800" smtClean="0">
              <a:ea typeface="ＭＳ Ｐゴシック" pitchFamily="34" charset="-128"/>
            </a:endParaRPr>
          </a:p>
        </p:txBody>
      </p:sp>
      <p:sp>
        <p:nvSpPr>
          <p:cNvPr id="18436"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55C6AE7C-52CC-4CC3-BCB3-126DDE9693B4}" type="slidenum">
              <a:rPr lang="en-US" altLang="en-US">
                <a:solidFill>
                  <a:srgbClr val="000000"/>
                </a:solidFill>
                <a:latin typeface="Calibri" pitchFamily="34" charset="0"/>
              </a:rPr>
              <a:pPr eaLnBrk="1" hangingPunct="1">
                <a:lnSpc>
                  <a:spcPct val="90000"/>
                </a:lnSpc>
              </a:pPr>
              <a:t>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231075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68263">
              <a:lnSpc>
                <a:spcPct val="110000"/>
              </a:lnSpc>
            </a:pPr>
            <a:r>
              <a:rPr lang="en-US" altLang="en-US" smtClean="0">
                <a:ea typeface="ＭＳ Ｐゴシック" pitchFamily="34" charset="-128"/>
              </a:rPr>
              <a:t>Advances in Assessment Demanded by the Shifts</a:t>
            </a:r>
          </a:p>
        </p:txBody>
      </p:sp>
      <p:sp>
        <p:nvSpPr>
          <p:cNvPr id="19459" name="Text Placeholder 2"/>
          <p:cNvSpPr>
            <a:spLocks noGrp="1"/>
          </p:cNvSpPr>
          <p:nvPr>
            <p:ph type="body" sz="quarter" idx="13"/>
          </p:nvPr>
        </p:nvSpPr>
        <p:spPr bwMode="auto">
          <a:xfrm>
            <a:off x="228600" y="1752600"/>
            <a:ext cx="8610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68263" indent="0">
              <a:lnSpc>
                <a:spcPct val="110000"/>
              </a:lnSpc>
              <a:buFont typeface="Arial" charset="0"/>
              <a:buNone/>
            </a:pPr>
            <a:r>
              <a:rPr lang="en-US" altLang="en-US" sz="2800" b="1" smtClean="0">
                <a:solidFill>
                  <a:srgbClr val="7030A0"/>
                </a:solidFill>
                <a:ea typeface="ＭＳ Ｐゴシック" pitchFamily="34" charset="-128"/>
              </a:rPr>
              <a:t>Shift #2</a:t>
            </a:r>
            <a:r>
              <a:rPr lang="en-US" altLang="en-US" sz="2800" smtClean="0">
                <a:solidFill>
                  <a:srgbClr val="7030A0"/>
                </a:solidFill>
                <a:ea typeface="ＭＳ Ｐゴシック" pitchFamily="34" charset="-128"/>
              </a:rPr>
              <a:t> - </a:t>
            </a:r>
            <a:r>
              <a:rPr lang="en-US" altLang="en-US" sz="2800" b="1" smtClean="0">
                <a:solidFill>
                  <a:srgbClr val="7030A0"/>
                </a:solidFill>
                <a:ea typeface="ＭＳ Ｐゴシック" pitchFamily="34" charset="-128"/>
              </a:rPr>
              <a:t>Coherence: Think</a:t>
            </a:r>
            <a:r>
              <a:rPr lang="en-US" altLang="en-US" sz="2800" smtClean="0">
                <a:solidFill>
                  <a:srgbClr val="7030A0"/>
                </a:solidFill>
                <a:ea typeface="ＭＳ Ｐゴシック" pitchFamily="34" charset="-128"/>
              </a:rPr>
              <a:t> across grades, and </a:t>
            </a:r>
            <a:r>
              <a:rPr lang="en-US" altLang="en-US" sz="2800" b="1" smtClean="0">
                <a:solidFill>
                  <a:srgbClr val="7030A0"/>
                </a:solidFill>
                <a:ea typeface="ＭＳ Ｐゴシック" pitchFamily="34" charset="-128"/>
              </a:rPr>
              <a:t>link</a:t>
            </a:r>
            <a:r>
              <a:rPr lang="en-US" altLang="en-US" sz="2800" smtClean="0">
                <a:solidFill>
                  <a:srgbClr val="7030A0"/>
                </a:solidFill>
                <a:ea typeface="ＭＳ Ｐゴシック" pitchFamily="34" charset="-128"/>
              </a:rPr>
              <a:t> to major topics within grades</a:t>
            </a:r>
            <a:endParaRPr lang="en-US" altLang="en-US" sz="2800" smtClean="0">
              <a:ea typeface="ＭＳ Ｐゴシック" pitchFamily="34" charset="-128"/>
            </a:endParaRPr>
          </a:p>
          <a:p>
            <a:pPr marL="68263" indent="0">
              <a:buFont typeface="Arial" charset="0"/>
              <a:buNone/>
            </a:pPr>
            <a:r>
              <a:rPr lang="en-US" altLang="en-US" sz="2800" b="1" smtClean="0">
                <a:solidFill>
                  <a:srgbClr val="7030A0"/>
                </a:solidFill>
                <a:ea typeface="ＭＳ Ｐゴシック" pitchFamily="34" charset="-128"/>
              </a:rPr>
              <a:t>Advance</a:t>
            </a:r>
            <a:r>
              <a:rPr lang="en-US" altLang="en-US" sz="2800" smtClean="0">
                <a:solidFill>
                  <a:srgbClr val="7030A0"/>
                </a:solidFill>
                <a:ea typeface="ＭＳ Ｐゴシック" pitchFamily="34" charset="-128"/>
              </a:rPr>
              <a:t>: </a:t>
            </a:r>
            <a:r>
              <a:rPr lang="en-US" altLang="en-US" sz="2800" smtClean="0">
                <a:ea typeface="ＭＳ Ｐゴシック" pitchFamily="34" charset="-128"/>
              </a:rPr>
              <a:t>Integrative tasks draw on multiple standards to ensure students are making important connections.</a:t>
            </a:r>
          </a:p>
          <a:p>
            <a:pPr marL="68263" indent="0">
              <a:buClr>
                <a:srgbClr val="604A7B"/>
              </a:buClr>
            </a:pPr>
            <a:r>
              <a:rPr lang="en-US" altLang="en-US" sz="2400" smtClean="0">
                <a:ea typeface="ＭＳ Ｐゴシック" pitchFamily="34" charset="-128"/>
              </a:rPr>
              <a:t>The Standards are not treated</a:t>
            </a:r>
          </a:p>
          <a:p>
            <a:pPr marL="68263" indent="0">
              <a:buClr>
                <a:srgbClr val="604A7B"/>
              </a:buClr>
              <a:buFont typeface="Arial" charset="0"/>
              <a:buNone/>
            </a:pPr>
            <a:r>
              <a:rPr lang="en-US" altLang="en-US" sz="2400" smtClean="0">
                <a:ea typeface="ＭＳ Ｐゴシック" pitchFamily="34" charset="-128"/>
              </a:rPr>
              <a:t>	 as a checklist.</a:t>
            </a:r>
            <a:endParaRPr lang="en-US" altLang="en-US" sz="2800" smtClean="0">
              <a:ea typeface="ＭＳ Ｐゴシック" pitchFamily="34" charset="-128"/>
            </a:endParaRPr>
          </a:p>
          <a:p>
            <a:pPr marL="68263" indent="0">
              <a:lnSpc>
                <a:spcPct val="110000"/>
              </a:lnSpc>
              <a:buFont typeface="Arial" charset="0"/>
              <a:buNone/>
            </a:pPr>
            <a:endParaRPr lang="en-US" altLang="en-US" sz="2800" smtClean="0">
              <a:ea typeface="ＭＳ Ｐゴシック" pitchFamily="34" charset="-128"/>
            </a:endParaRPr>
          </a:p>
          <a:p>
            <a:pPr marL="68263" indent="0">
              <a:lnSpc>
                <a:spcPct val="110000"/>
              </a:lnSpc>
              <a:buFont typeface="Arial" charset="0"/>
              <a:buNone/>
            </a:pPr>
            <a:endParaRPr lang="en-US" altLang="en-US" sz="2800" b="1" smtClean="0">
              <a:ea typeface="ＭＳ Ｐゴシック" pitchFamily="34" charset="-128"/>
            </a:endParaRPr>
          </a:p>
        </p:txBody>
      </p:sp>
      <p:sp>
        <p:nvSpPr>
          <p:cNvPr id="1946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245DDA2B-91C8-4C82-9019-53952F4324B3}" type="slidenum">
              <a:rPr lang="en-US" altLang="en-US">
                <a:solidFill>
                  <a:srgbClr val="000000"/>
                </a:solidFill>
                <a:latin typeface="Calibri" pitchFamily="34" charset="0"/>
              </a:rPr>
              <a:pPr eaLnBrk="1" hangingPunct="1">
                <a:lnSpc>
                  <a:spcPct val="90000"/>
                </a:lnSpc>
              </a:pPr>
              <a:t>6</a:t>
            </a:fld>
            <a:endParaRPr lang="en-US" altLang="en-US">
              <a:solidFill>
                <a:srgbClr val="000000"/>
              </a:solidFill>
              <a:latin typeface="Calibri" pitchFamily="34" charset="0"/>
            </a:endParaRPr>
          </a:p>
        </p:txBody>
      </p:sp>
      <p:pic>
        <p:nvPicPr>
          <p:cNvPr id="19461" name="Picture 5" descr="C:\Users\troberts\AppData\Local\Microsoft\Windows\Temporary Internet Files\Content.IE5\8WUOTVY2\MP9004393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06813"/>
            <a:ext cx="35814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660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68263">
              <a:lnSpc>
                <a:spcPct val="110000"/>
              </a:lnSpc>
            </a:pPr>
            <a:r>
              <a:rPr lang="en-US" altLang="en-US" smtClean="0">
                <a:ea typeface="ＭＳ Ｐゴシック" pitchFamily="34" charset="-128"/>
              </a:rPr>
              <a:t>Advances in assessment demanded by the shifts</a:t>
            </a:r>
          </a:p>
        </p:txBody>
      </p:sp>
      <p:sp>
        <p:nvSpPr>
          <p:cNvPr id="20483" name="Text Placeholder 2"/>
          <p:cNvSpPr>
            <a:spLocks noGrp="1"/>
          </p:cNvSpPr>
          <p:nvPr>
            <p:ph type="body" sz="quarter" idx="13"/>
          </p:nvPr>
        </p:nvSpPr>
        <p:spPr bwMode="auto">
          <a:xfrm>
            <a:off x="304800" y="1752600"/>
            <a:ext cx="85344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68263" indent="0">
              <a:lnSpc>
                <a:spcPct val="110000"/>
              </a:lnSpc>
              <a:buFont typeface="Arial" charset="0"/>
              <a:buNone/>
            </a:pPr>
            <a:r>
              <a:rPr lang="en-US" altLang="en-US" sz="2800" b="1" smtClean="0">
                <a:solidFill>
                  <a:srgbClr val="7030A0"/>
                </a:solidFill>
                <a:ea typeface="ＭＳ Ｐゴシック" pitchFamily="34" charset="-128"/>
              </a:rPr>
              <a:t>Shift #3</a:t>
            </a:r>
            <a:r>
              <a:rPr lang="en-US" altLang="en-US" sz="2800" smtClean="0">
                <a:solidFill>
                  <a:srgbClr val="7030A0"/>
                </a:solidFill>
                <a:ea typeface="ＭＳ Ｐゴシック" pitchFamily="34" charset="-128"/>
              </a:rPr>
              <a:t> - </a:t>
            </a:r>
            <a:r>
              <a:rPr lang="en-US" altLang="en-US" sz="2800" b="1" smtClean="0">
                <a:solidFill>
                  <a:srgbClr val="7030A0"/>
                </a:solidFill>
                <a:ea typeface="ＭＳ Ｐゴシック" pitchFamily="34" charset="-128"/>
              </a:rPr>
              <a:t>Rigor: </a:t>
            </a:r>
            <a:r>
              <a:rPr lang="en-US" altLang="en-US" sz="2800" smtClean="0">
                <a:solidFill>
                  <a:srgbClr val="7030A0"/>
                </a:solidFill>
                <a:ea typeface="ＭＳ Ｐゴシック" pitchFamily="34" charset="-128"/>
              </a:rPr>
              <a:t>In major topics, pursue</a:t>
            </a:r>
            <a:r>
              <a:rPr lang="en-US" altLang="en-US" sz="2800" b="1" smtClean="0">
                <a:solidFill>
                  <a:srgbClr val="7030A0"/>
                </a:solidFill>
                <a:ea typeface="ＭＳ Ｐゴシック" pitchFamily="34" charset="-128"/>
              </a:rPr>
              <a:t> conceptual understanding, </a:t>
            </a:r>
            <a:r>
              <a:rPr lang="en-US" altLang="en-US" sz="2800" smtClean="0">
                <a:solidFill>
                  <a:srgbClr val="7030A0"/>
                </a:solidFill>
                <a:ea typeface="ＭＳ Ｐゴシック" pitchFamily="34" charset="-128"/>
              </a:rPr>
              <a:t>procedural skill and </a:t>
            </a:r>
            <a:r>
              <a:rPr lang="en-US" altLang="en-US" sz="2800" b="1" smtClean="0">
                <a:solidFill>
                  <a:srgbClr val="7030A0"/>
                </a:solidFill>
                <a:ea typeface="ＭＳ Ｐゴシック" pitchFamily="34" charset="-128"/>
              </a:rPr>
              <a:t>fluency</a:t>
            </a:r>
            <a:r>
              <a:rPr lang="en-US" altLang="en-US" sz="2800" smtClean="0">
                <a:solidFill>
                  <a:srgbClr val="7030A0"/>
                </a:solidFill>
                <a:ea typeface="ＭＳ Ｐゴシック" pitchFamily="34" charset="-128"/>
              </a:rPr>
              <a:t>, and </a:t>
            </a:r>
            <a:r>
              <a:rPr lang="en-US" altLang="en-US" sz="2800" b="1" smtClean="0">
                <a:solidFill>
                  <a:srgbClr val="7030A0"/>
                </a:solidFill>
                <a:ea typeface="ＭＳ Ｐゴシック" pitchFamily="34" charset="-128"/>
              </a:rPr>
              <a:t>application</a:t>
            </a:r>
            <a:endParaRPr lang="en-US" altLang="en-US" sz="2800" smtClean="0">
              <a:solidFill>
                <a:srgbClr val="7030A0"/>
              </a:solidFill>
              <a:ea typeface="ＭＳ Ｐゴシック" pitchFamily="34" charset="-128"/>
            </a:endParaRPr>
          </a:p>
          <a:p>
            <a:pPr marL="68263" indent="0">
              <a:lnSpc>
                <a:spcPct val="110000"/>
              </a:lnSpc>
              <a:buFont typeface="Arial" charset="0"/>
              <a:buNone/>
            </a:pPr>
            <a:r>
              <a:rPr lang="en-US" altLang="en-US" sz="2800" b="1" smtClean="0">
                <a:solidFill>
                  <a:srgbClr val="7030A0"/>
                </a:solidFill>
                <a:ea typeface="ＭＳ Ｐゴシック" pitchFamily="34" charset="-128"/>
              </a:rPr>
              <a:t>Advance</a:t>
            </a:r>
            <a:r>
              <a:rPr lang="en-US" altLang="en-US" sz="2800" smtClean="0">
                <a:solidFill>
                  <a:srgbClr val="7030A0"/>
                </a:solidFill>
                <a:ea typeface="ＭＳ Ｐゴシック" pitchFamily="34" charset="-128"/>
              </a:rPr>
              <a:t>: </a:t>
            </a:r>
            <a:r>
              <a:rPr lang="en-US" altLang="en-US" sz="2800" smtClean="0">
                <a:ea typeface="ＭＳ Ｐゴシック" pitchFamily="34" charset="-128"/>
              </a:rPr>
              <a:t>PARCC assessments will reach the rigor in the Standards through innovations in technology and item design.</a:t>
            </a:r>
          </a:p>
        </p:txBody>
      </p:sp>
      <p:sp>
        <p:nvSpPr>
          <p:cNvPr id="20484"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1619C1A5-0D79-45D6-92FB-8ACA66AA6C2C}" type="slidenum">
              <a:rPr lang="en-US" altLang="en-US">
                <a:solidFill>
                  <a:srgbClr val="000000"/>
                </a:solidFill>
                <a:latin typeface="Calibri" pitchFamily="34" charset="0"/>
              </a:rPr>
              <a:pPr eaLnBrk="1" hangingPunct="1">
                <a:lnSpc>
                  <a:spcPct val="90000"/>
                </a:lnSpc>
              </a:pPr>
              <a:t>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326590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Advances in the PARCC Assessments</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Advances in the PARCC Assessments</a:t>
            </a:r>
          </a:p>
          <a:p>
            <a:r>
              <a:rPr lang="en-US" dirty="0" smtClean="0"/>
              <a:t>Better standards require better tests – and the shifts in the standards call for critical advances in assessment quality. PARCC will develop custom items and tasks aligned to the Common Core State Standards.</a:t>
            </a:r>
          </a:p>
          <a:p>
            <a:r>
              <a:rPr lang="en-US" dirty="0" smtClean="0"/>
              <a:t>In regards to the mathematics assessments, this means PARCC will include:</a:t>
            </a:r>
          </a:p>
          <a:p>
            <a:pPr>
              <a:buFont typeface="Arial"/>
              <a:buChar char="•"/>
            </a:pPr>
            <a:r>
              <a:rPr lang="en-US" i="1" dirty="0" smtClean="0"/>
              <a:t>Problems worth doing:</a:t>
            </a:r>
            <a:r>
              <a:rPr lang="en-US" dirty="0" smtClean="0"/>
              <a:t> Multi-step problems, conceptual questions, applications, and substantial procedures will be common, as in an excellent classroom.</a:t>
            </a:r>
          </a:p>
          <a:p>
            <a:pPr>
              <a:buFont typeface="Arial"/>
              <a:buChar char="•"/>
            </a:pPr>
            <a:r>
              <a:rPr lang="en-US" i="1" dirty="0" smtClean="0"/>
              <a:t>Focus:</a:t>
            </a:r>
            <a:r>
              <a:rPr lang="en-US" dirty="0" smtClean="0"/>
              <a:t> Instead of randomly sampling a mile-wide array of topics, PARCC assessments will have a strong focus where the standards focus. This will reinforce the concept of “going deep” rather than simply "covering topics."=</a:t>
            </a:r>
          </a:p>
          <a:p>
            <a:endParaRPr lang="en-US" dirty="0"/>
          </a:p>
        </p:txBody>
      </p:sp>
    </p:spTree>
    <p:extLst>
      <p:ext uri="{BB962C8B-B14F-4D97-AF65-F5344CB8AC3E}">
        <p14:creationId xmlns:p14="http://schemas.microsoft.com/office/powerpoint/2010/main" val="179866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PARCC Updates</a:t>
            </a:r>
            <a:endParaRPr lang="en-US" dirty="0"/>
          </a:p>
        </p:txBody>
      </p:sp>
      <p:sp>
        <p:nvSpPr>
          <p:cNvPr id="3" name="Content Placeholder 2"/>
          <p:cNvSpPr>
            <a:spLocks noGrp="1"/>
          </p:cNvSpPr>
          <p:nvPr>
            <p:ph idx="1"/>
          </p:nvPr>
        </p:nvSpPr>
        <p:spPr/>
        <p:txBody>
          <a:bodyPr>
            <a:normAutofit/>
          </a:bodyPr>
          <a:lstStyle/>
          <a:p>
            <a:r>
              <a:rPr lang="en-US" sz="2400" b="1" dirty="0" smtClean="0"/>
              <a:t>Performance Level Descriptors</a:t>
            </a:r>
          </a:p>
          <a:p>
            <a:pPr lvl="1"/>
            <a:r>
              <a:rPr lang="en-US" sz="2400" b="1" dirty="0" smtClean="0"/>
              <a:t>Also grade and subject specific</a:t>
            </a:r>
          </a:p>
          <a:p>
            <a:pPr lvl="1"/>
            <a:r>
              <a:rPr lang="en-US" sz="2400" b="1" dirty="0" smtClean="0"/>
              <a:t>Makes specific distinctions within the content</a:t>
            </a:r>
          </a:p>
          <a:p>
            <a:pPr lvl="1"/>
            <a:r>
              <a:rPr lang="en-US" sz="2400" b="1" dirty="0" smtClean="0"/>
              <a:t> Examines engagement and evidence of the practices</a:t>
            </a:r>
          </a:p>
          <a:p>
            <a:pPr lvl="1"/>
            <a:r>
              <a:rPr lang="en-US" sz="2400" b="1" dirty="0" smtClean="0"/>
              <a:t>Makes fine distinctions in the performance levels</a:t>
            </a:r>
          </a:p>
          <a:p>
            <a:pPr lvl="1"/>
            <a:r>
              <a:rPr lang="en-US" sz="2400" b="1" dirty="0" smtClean="0"/>
              <a:t>Public comment incorporated</a:t>
            </a:r>
            <a:endParaRPr lang="en-US" sz="2400" b="1" dirty="0"/>
          </a:p>
        </p:txBody>
      </p:sp>
    </p:spTree>
    <p:extLst>
      <p:ext uri="{BB962C8B-B14F-4D97-AF65-F5344CB8AC3E}">
        <p14:creationId xmlns:p14="http://schemas.microsoft.com/office/powerpoint/2010/main" val="267867689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1034</Words>
  <Application>Microsoft Macintosh PowerPoint</Application>
  <PresentationFormat>On-screen Show (4:3)</PresentationFormat>
  <Paragraphs>124</Paragraphs>
  <Slides>14</Slides>
  <Notes>5</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Custom Design</vt:lpstr>
      <vt:lpstr>1_Office Theme</vt:lpstr>
      <vt:lpstr>1_Custom Design</vt:lpstr>
      <vt:lpstr>2_Office Theme</vt:lpstr>
      <vt:lpstr>PARCC Assessment Math Shifts</vt:lpstr>
      <vt:lpstr>Higher Expectations</vt:lpstr>
      <vt:lpstr>What Are the Shifts at the Heart of PARCC’s Design?</vt:lpstr>
      <vt:lpstr>Advances in Assessment Demanded by the Shifts</vt:lpstr>
      <vt:lpstr>Advances in Assessment Demanded by the Shifts</vt:lpstr>
      <vt:lpstr>Advances in Assessment Demanded by the Shifts</vt:lpstr>
      <vt:lpstr>Advances in assessment demanded by the shifts</vt:lpstr>
      <vt:lpstr>Advances in the PARCC Assessments </vt:lpstr>
      <vt:lpstr>PARCC Updates</vt:lpstr>
      <vt:lpstr>What are Performance Level Descriptors?</vt:lpstr>
      <vt:lpstr>Performance Level Descriptors</vt:lpstr>
      <vt:lpstr>PowerPoint Presentation</vt:lpstr>
      <vt:lpstr>PARCC’s Fundamental Advance</vt:lpstr>
      <vt:lpstr>PowerPoint Presentation</vt:lpstr>
    </vt:vector>
  </TitlesOfParts>
  <Company>Greene County Tech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dc:title>
  <dc:creator>Justus, Becky</dc:creator>
  <cp:lastModifiedBy>Mary Elizabeth Spence</cp:lastModifiedBy>
  <cp:revision>15</cp:revision>
  <dcterms:created xsi:type="dcterms:W3CDTF">2014-01-16T13:52:20Z</dcterms:created>
  <dcterms:modified xsi:type="dcterms:W3CDTF">2014-01-17T21:12:14Z</dcterms:modified>
</cp:coreProperties>
</file>