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6" r:id="rId4"/>
    <p:sldId id="262" r:id="rId5"/>
    <p:sldId id="257" r:id="rId6"/>
    <p:sldId id="263" r:id="rId7"/>
    <p:sldId id="259" r:id="rId8"/>
    <p:sldId id="260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64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3266" y="1996174"/>
            <a:ext cx="8679915" cy="17487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742" y="1645348"/>
            <a:ext cx="6400813" cy="34107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21875" y="555157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Ms. Tiffany D. Johnson </a:t>
            </a: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Director, Career Services</a:t>
            </a: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Arkansas State University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2574783" y="284480"/>
            <a:ext cx="74941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Translating High-Impact Learning to the Resume</a:t>
            </a:r>
            <a:endParaRPr lang="en-US" sz="2400" b="1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608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382" y="2689152"/>
            <a:ext cx="6568408" cy="1387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Models 1 and 2 activities should increase awareness of Career Services, impact internship and full-time employment placement, and meet Arkansas State University’s Learning Objectives II. 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7771" y="659076"/>
            <a:ext cx="47688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Anticipated Outcomes </a:t>
            </a:r>
          </a:p>
        </p:txBody>
      </p:sp>
      <p:pic>
        <p:nvPicPr>
          <p:cNvPr id="5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288" y="-85258"/>
            <a:ext cx="4060942" cy="592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16791E-2D57-4B4D-923A-26B2187B94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572" y="6073405"/>
            <a:ext cx="1097244" cy="5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2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sz="7200" dirty="0"/>
              <a:t>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Career Services is a bridge between students, alumni, and employers during the career planning process that provides programs and learning strategies in an effort to educate, enhance, and enrich lifelong academic and career goals.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29574" y="5341674"/>
            <a:ext cx="1005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Career Readiness, Workforce and Employability Skills Training, Networking Opportunities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572" y="6073405"/>
            <a:ext cx="1097244" cy="5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00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9258" y="758828"/>
            <a:ext cx="117181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PURPOSE</a:t>
            </a:r>
          </a:p>
        </p:txBody>
      </p:sp>
      <p:sp>
        <p:nvSpPr>
          <p:cNvPr id="5" name="Rectangle 4"/>
          <p:cNvSpPr/>
          <p:nvPr/>
        </p:nvSpPr>
        <p:spPr>
          <a:xfrm>
            <a:off x="299258" y="1775799"/>
            <a:ext cx="117181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Assist students create resumes that accurately displays High Impact Practices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728749" y="3097042"/>
            <a:ext cx="103770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Arkansas State University (A-State), Learning Objectives II</a:t>
            </a:r>
            <a:endParaRPr lang="en-US" sz="2000" dirty="0"/>
          </a:p>
          <a:p>
            <a:pPr lvl="1"/>
            <a:r>
              <a:rPr lang="en-US" sz="2000" dirty="0"/>
              <a:t>Students will communicate effectively in social, academic, and professional contexts using a variety of means, </a:t>
            </a:r>
            <a:r>
              <a:rPr lang="en-US" sz="2000" b="1" dirty="0"/>
              <a:t>including written, oral</a:t>
            </a:r>
            <a:r>
              <a:rPr lang="en-US" sz="2000" dirty="0"/>
              <a:t>, numeric/quantitative, graphic, and/or visual modes as appropriate to topic, audience, and discipline.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803B91-8A7E-4446-AC97-2324088A7C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572" y="6073405"/>
            <a:ext cx="1097244" cy="5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45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0856" y="1223799"/>
            <a:ext cx="5770809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>
                <a:tab pos="0" algn="l"/>
              </a:tabLst>
              <a:defRPr/>
            </a:pP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Brief summary of education, skills, abilities, and experience</a:t>
            </a:r>
          </a:p>
          <a:p>
            <a:pPr marL="285750" lvl="0" indent="-28575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>
                <a:tab pos="0" algn="l"/>
              </a:tabLst>
              <a:defRPr/>
            </a:pP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Directs the interview conversation</a:t>
            </a:r>
          </a:p>
          <a:p>
            <a:pPr marL="285750" lvl="0" indent="-28575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>
                <a:tab pos="0" algn="l"/>
              </a:tabLst>
              <a:defRPr/>
            </a:pP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Constructed to the position for which individuals are applying</a:t>
            </a:r>
          </a:p>
          <a:p>
            <a:pPr marL="285750" lvl="0" indent="-28575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>
                <a:tab pos="0" algn="l"/>
              </a:tabLst>
              <a:defRPr/>
            </a:pP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Tool used to market a candidate as the best fit for a job/position</a:t>
            </a:r>
          </a:p>
        </p:txBody>
      </p:sp>
      <p:pic>
        <p:nvPicPr>
          <p:cNvPr id="4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228" y="-99752"/>
            <a:ext cx="4000832" cy="5834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62A0FB-1344-4895-82D1-AC924ABD16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572" y="6073405"/>
            <a:ext cx="1097244" cy="5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2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72923" y="523631"/>
            <a:ext cx="4400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8" name="Picture 4" descr="NAC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006" y="2228337"/>
            <a:ext cx="3228975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71599" y="1941232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Communication skills (written)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Problem – solving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Ability to work in a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Initiative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Analytical/quantitative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Strong work ethic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Communication skills (verbal)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Detailed oriented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Technical skills </a:t>
            </a:r>
          </a:p>
        </p:txBody>
      </p:sp>
      <p:sp>
        <p:nvSpPr>
          <p:cNvPr id="7" name="Rectangle 6"/>
          <p:cNvSpPr/>
          <p:nvPr/>
        </p:nvSpPr>
        <p:spPr>
          <a:xfrm>
            <a:off x="2309458" y="6280771"/>
            <a:ext cx="677593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for the </a:t>
            </a: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Outlook 2019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survey were collected from August 1, 2018, through October 8, 2018.</a:t>
            </a:r>
          </a:p>
        </p:txBody>
      </p:sp>
      <p:sp>
        <p:nvSpPr>
          <p:cNvPr id="8" name="Rectangle 7"/>
          <p:cNvSpPr/>
          <p:nvPr/>
        </p:nvSpPr>
        <p:spPr>
          <a:xfrm>
            <a:off x="-1012213" y="6619104"/>
            <a:ext cx="107227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dirty="0"/>
              <a:t>https://www.naceweb.org/talent-acquisition/candidate-selection/employers-want-to-see-these-attributes-on-students-resumes/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887" y="293092"/>
            <a:ext cx="120462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Employers want to see these attributes on students’ resumes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7975930-CD1E-48D2-A6C6-222828E8B1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572" y="6073405"/>
            <a:ext cx="1097244" cy="5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514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1109" y="61555"/>
            <a:ext cx="54729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High Impact Practices (HIPs) 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3184" y="2488977"/>
            <a:ext cx="46081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First-Year Experiences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Common Intellectual Experiences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Learning Communities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Writing-Intensive Courses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Collaborative Assignments and Projects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9270" y="822716"/>
            <a:ext cx="1190707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High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-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impact practices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or HIPs, are active learning 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practices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that promote deep learning by promoting student </a:t>
            </a:r>
            <a:r>
              <a:rPr lang="en-US" sz="2000" dirty="0">
                <a:solidFill>
                  <a:srgbClr val="222222"/>
                </a:solidFill>
              </a:rPr>
              <a:t>engagement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as measured by the National Survey on Student Engagement (NSSE).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48187" y="6334780"/>
            <a:ext cx="5453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Association of American Colleges and Universities</a:t>
            </a:r>
          </a:p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https://www.aacu.org/resources/high-impact-practices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5625548" y="2488977"/>
            <a:ext cx="62132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Undergraduate Research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Diversity/Global Learning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</a:rPr>
              <a:t>ePortfolios</a:t>
            </a:r>
            <a:endParaRPr lang="en-US" sz="2000" dirty="0">
              <a:solidFill>
                <a:srgbClr val="000000"/>
              </a:solidFill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Service Learning, Community-Based Learning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Internships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Capstone Courses and Projects</a:t>
            </a:r>
            <a:endParaRPr lang="en-US" sz="20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260549-0F09-45B6-89C8-CAC16973BB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572" y="6073405"/>
            <a:ext cx="1097244" cy="5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6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739" y="1865975"/>
            <a:ext cx="10042769" cy="4168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Phase I.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Advisors will learn key skills on how to start student resumes and reflect the application of HIPs.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Phase II.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Integrate career development in academic advising appointments/sessions.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Phase III: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the initial appointment, students will be referred to Career Services for further assistance.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65800" y="493319"/>
            <a:ext cx="55926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1: Train the Trainer </a:t>
            </a:r>
            <a:endParaRPr lang="en-US" sz="36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0D7B8-68FB-470F-9E3B-4664833274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572" y="6073405"/>
            <a:ext cx="1097244" cy="5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72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1019" y="2649483"/>
            <a:ext cx="9625570" cy="3044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Phase I: 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Design BB course page to train online students on how to apply HIPS on their resumes.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Phase II: 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Provide additional resources to teach career development in a virtual space through Candid Career Videos, online resume appointments, and career exploration/preparation via Career Services’ online career management tool.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8308" y="454242"/>
            <a:ext cx="71357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2: Online Career Services through Black Board (BB)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E17B77-0956-41E0-8202-436455D547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572" y="6073405"/>
            <a:ext cx="1097244" cy="5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605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700" y="224674"/>
            <a:ext cx="11471561" cy="1744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Office of Assessment Approved Resume Rubric</a:t>
            </a:r>
          </a:p>
          <a:p>
            <a:pPr algn="ctr"/>
            <a:endParaRPr lang="en-US" sz="2400" dirty="0"/>
          </a:p>
          <a:p>
            <a:pPr marL="347472" lvl="2" algn="ctr">
              <a:spcBef>
                <a:spcPts val="400"/>
              </a:spcBef>
              <a:buSzPct val="68000"/>
            </a:pPr>
            <a:r>
              <a:rPr lang="en-US" sz="2800" dirty="0"/>
              <a:t>Likert scale of 1-5; </a:t>
            </a:r>
            <a:r>
              <a:rPr lang="en-US" sz="2600" dirty="0"/>
              <a:t>1 = lowest, 5=highest </a:t>
            </a:r>
          </a:p>
          <a:p>
            <a:pPr algn="ctr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2016" y="2319251"/>
            <a:ext cx="101082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/>
              <a:t>Style and appearance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Grammar, Spelling, and Punctuation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Contact Information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Objective/Summary (optional)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Education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Experience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Skills/Qualifications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Awards/Honors/Activities/Community Service/Volunteer Experience/Leadership Experience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D8A7CF-1CE6-43CF-BFFD-7C05594CD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572" y="6073405"/>
            <a:ext cx="1097244" cy="5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80613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5633</TotalTime>
  <Words>508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</vt:lpstr>
      <vt:lpstr>Calibri</vt:lpstr>
      <vt:lpstr>Calibri Light</vt:lpstr>
      <vt:lpstr>Rockwell</vt:lpstr>
      <vt:lpstr>Times New Roman</vt:lpstr>
      <vt:lpstr>Wingdings</vt:lpstr>
      <vt:lpstr>Atlas</vt:lpstr>
      <vt:lpstr>PowerPoint Presentation</vt:lpstr>
      <vt:lpstr>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Johnson</dc:creator>
  <cp:lastModifiedBy>April Smith</cp:lastModifiedBy>
  <cp:revision>22</cp:revision>
  <dcterms:created xsi:type="dcterms:W3CDTF">2020-02-27T19:48:34Z</dcterms:created>
  <dcterms:modified xsi:type="dcterms:W3CDTF">2020-03-02T17:43:29Z</dcterms:modified>
</cp:coreProperties>
</file>