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96" autoAdjust="0"/>
  </p:normalViewPr>
  <p:slideViewPr>
    <p:cSldViewPr snapToGrid="0" showGuides="1">
      <p:cViewPr varScale="1">
        <p:scale>
          <a:sx n="82" d="100"/>
          <a:sy n="82" d="100"/>
        </p:scale>
        <p:origin x="95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7DC4D-1EA0-4D68-B487-3F7AFE4825BB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DC37C-D837-4595-A15F-550B87AB8A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4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9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0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58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9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9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5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2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9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8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3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2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00FA-74FE-4012-9EE1-0A478DB169EF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8" name="Picture 4" descr="https://www.astate.edu/dotAsset/9789b1b5-476d-458b-9875-da4be7d229f5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215063"/>
            <a:ext cx="2286000" cy="61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20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s://www.google.com/url?sa=i&amp;rct=j&amp;q=&amp;esrc=s&amp;source=images&amp;cd=&amp;cad=rja&amp;uact=8&amp;ved=0ahUKEwipjpn3rtvZAhVBY6wKHSECCX0QjRwIBg&amp;url=https://kirstynwright17754103.wordpress.com/2015/06/01/becoming-a-digital-teacher/&amp;psig=AOvVaw0ppen_cQQkpd58vxnFUNlu&amp;ust=152055172968019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3894"/>
            <a:ext cx="12192000" cy="64633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ASSESSMENT OF PROJECT-BASED EFFECTIVE LEARNING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907" y="6047765"/>
            <a:ext cx="12178352" cy="646331"/>
          </a:xfrm>
          <a:prstGeom prst="rect">
            <a:avLst/>
          </a:prstGeom>
          <a:noFill/>
          <a:ln w="19050">
            <a:solidFill>
              <a:schemeClr val="bg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Investigator: Dr. Zahid Hossain, P.E.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Civil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8" name="AutoShape 4" descr="Image result for transportation safety"/>
          <p:cNvSpPr>
            <a:spLocks noChangeAspect="1" noChangeArrowheads="1"/>
          </p:cNvSpPr>
          <p:nvPr/>
        </p:nvSpPr>
        <p:spPr bwMode="auto">
          <a:xfrm>
            <a:off x="0" y="-136525"/>
            <a:ext cx="1162050" cy="1162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5448" y="1072054"/>
            <a:ext cx="3184635" cy="431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1822" y="3594537"/>
            <a:ext cx="3286937" cy="170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8481" y="1108272"/>
            <a:ext cx="3232981" cy="191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647680" y="2057225"/>
            <a:ext cx="1544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Pre-test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69555" y="4078715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Post-test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2515" y="1291162"/>
            <a:ext cx="1934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lain" startAt="28"/>
            </a:pPr>
            <a:r>
              <a:rPr lang="en-US" sz="2400" b="1" dirty="0" smtClean="0">
                <a:solidFill>
                  <a:srgbClr val="FFFF00"/>
                </a:solidFill>
              </a:rPr>
              <a:t>Questions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10800000">
            <a:off x="6255056" y="2178794"/>
            <a:ext cx="64008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 rot="10800000">
            <a:off x="6205308" y="3769360"/>
            <a:ext cx="73152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2247" y="1007242"/>
            <a:ext cx="2455783" cy="407034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350" b="1" dirty="0" smtClean="0">
                <a:solidFill>
                  <a:srgbClr val="FFFF00"/>
                </a:solidFill>
              </a:rPr>
              <a:t> Roadway Safety Problem</a:t>
            </a:r>
          </a:p>
          <a:p>
            <a:pPr>
              <a:buFont typeface="Wingdings" pitchFamily="2" charset="2"/>
              <a:buChar char="Ø"/>
            </a:pPr>
            <a:endParaRPr lang="en-US" sz="235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350" b="1" dirty="0" smtClean="0">
                <a:solidFill>
                  <a:srgbClr val="FFFF00"/>
                </a:solidFill>
              </a:rPr>
              <a:t> </a:t>
            </a:r>
            <a:r>
              <a:rPr lang="en-US" sz="2350" b="1" dirty="0" smtClean="0">
                <a:solidFill>
                  <a:srgbClr val="FFFF00"/>
                </a:solidFill>
              </a:rPr>
              <a:t>53 </a:t>
            </a:r>
            <a:r>
              <a:rPr lang="en-US" sz="2350" b="1" dirty="0" smtClean="0">
                <a:solidFill>
                  <a:srgbClr val="FFFF00"/>
                </a:solidFill>
              </a:rPr>
              <a:t>Students</a:t>
            </a:r>
          </a:p>
          <a:p>
            <a:pPr>
              <a:buFont typeface="Wingdings" pitchFamily="2" charset="2"/>
              <a:buChar char="Ø"/>
            </a:pPr>
            <a:endParaRPr lang="en-US" sz="235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350" b="1" dirty="0" smtClean="0">
                <a:solidFill>
                  <a:srgbClr val="FFFF00"/>
                </a:solidFill>
              </a:rPr>
              <a:t> </a:t>
            </a:r>
            <a:r>
              <a:rPr lang="en-US" sz="2350" b="1" dirty="0" smtClean="0">
                <a:solidFill>
                  <a:srgbClr val="FFFF00"/>
                </a:solidFill>
              </a:rPr>
              <a:t>2/3 Persons/Gr.</a:t>
            </a:r>
            <a:endParaRPr lang="en-US" sz="235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35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350" b="1" dirty="0" smtClean="0">
                <a:solidFill>
                  <a:srgbClr val="FFFF00"/>
                </a:solidFill>
              </a:rPr>
              <a:t> 8 Elementary Schools  in/around Jonesboro</a:t>
            </a:r>
            <a:endParaRPr lang="en-US" sz="2350" b="1" dirty="0">
              <a:solidFill>
                <a:srgbClr val="FFFF00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 rot="10800000">
            <a:off x="10101491" y="2063181"/>
            <a:ext cx="571763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 rot="10800000">
            <a:off x="10175063" y="4060147"/>
            <a:ext cx="450895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Left Arrow 17"/>
          <p:cNvSpPr/>
          <p:nvPr/>
        </p:nvSpPr>
        <p:spPr>
          <a:xfrm rot="10800000">
            <a:off x="2708030" y="2919774"/>
            <a:ext cx="392118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20760" y="5218387"/>
            <a:ext cx="4051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Active </a:t>
            </a:r>
            <a:r>
              <a:rPr lang="en-US" sz="2400" b="1" dirty="0" smtClean="0">
                <a:solidFill>
                  <a:srgbClr val="FFFF00"/>
                </a:solidFill>
              </a:rPr>
              <a:t>Project-based Learning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986" y="5543197"/>
            <a:ext cx="12002814" cy="46450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Hypothesis: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Students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’ learning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is expected 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to improve through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collaborative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environment</a:t>
            </a:r>
            <a:endParaRPr 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21214" y="2974428"/>
            <a:ext cx="3410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Traditional  Learning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67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862" y="1418492"/>
            <a:ext cx="5720861" cy="45368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139" y="1418491"/>
            <a:ext cx="5662896" cy="45368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35669" y="398585"/>
            <a:ext cx="5099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RESULTS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816" y="6226328"/>
            <a:ext cx="5888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Students’ learning improved in most </a:t>
            </a:r>
            <a:r>
              <a:rPr lang="en-US" sz="20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questions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423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36" y="34581"/>
            <a:ext cx="11978640" cy="64633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526" y="4535404"/>
            <a:ext cx="11207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Significant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increase in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Remember, Understand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questions</a:t>
            </a:r>
            <a:endParaRPr 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Slight increase in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Apply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and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Analyze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questions.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Learning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did not vary significantly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(@95% confidence) between groups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.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Hypothesis </a:t>
            </a:r>
            <a:r>
              <a:rPr lang="en-US" sz="2400" b="1" u="sng" dirty="0">
                <a:solidFill>
                  <a:srgbClr val="FFFF00"/>
                </a:solidFill>
                <a:cs typeface="Times New Roman" panose="02020603050405020304" pitchFamily="18" charset="0"/>
              </a:rPr>
              <a:t>is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true</a:t>
            </a:r>
            <a:endParaRPr lang="en-US" sz="2400" b="1" u="sng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917" y="680912"/>
            <a:ext cx="5665991" cy="3854492"/>
          </a:xfrm>
          <a:prstGeom prst="rect">
            <a:avLst/>
          </a:prstGeom>
        </p:spPr>
      </p:pic>
      <p:pic>
        <p:nvPicPr>
          <p:cNvPr id="11" name="Picture 2" descr="Image result for Bloom taxonom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526" y="680912"/>
            <a:ext cx="5156402" cy="38544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797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4897" y="2617076"/>
            <a:ext cx="4063935" cy="30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5226" y="807459"/>
            <a:ext cx="92175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ACKNOWLEDGMENTS</a:t>
            </a:r>
          </a:p>
          <a:p>
            <a:pPr algn="ctr"/>
            <a:endParaRPr lang="en-US" sz="24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A-State Office of the Assessment Program for the Mini grant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Transportation classes and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GA (</a:t>
            </a:r>
            <a:r>
              <a:rPr lang="en-US" sz="2400" dirty="0" err="1" smtClean="0">
                <a:solidFill>
                  <a:srgbClr val="FFFF00"/>
                </a:solidFill>
                <a:cs typeface="Times New Roman" panose="02020603050405020304" pitchFamily="18" charset="0"/>
              </a:rPr>
              <a:t>Ariful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Islam)</a:t>
            </a:r>
            <a:endParaRPr 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2091</TotalTime>
  <Words>121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Shahriar Alam</dc:creator>
  <cp:lastModifiedBy>Zahid Hossain</cp:lastModifiedBy>
  <cp:revision>38</cp:revision>
  <dcterms:created xsi:type="dcterms:W3CDTF">2016-10-15T04:59:33Z</dcterms:created>
  <dcterms:modified xsi:type="dcterms:W3CDTF">2019-03-08T20:08:29Z</dcterms:modified>
</cp:coreProperties>
</file>