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6"/>
    <p:restoredTop sz="94611"/>
  </p:normalViewPr>
  <p:slideViewPr>
    <p:cSldViewPr snapToGrid="0" snapToObjects="1">
      <p:cViewPr varScale="1">
        <p:scale>
          <a:sx n="116" d="100"/>
          <a:sy n="116" d="100"/>
        </p:scale>
        <p:origin x="3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10/22/2020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10/22/2020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10/22/2020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10/22/2020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10/22/2020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10/22/2020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10/22/2020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0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F6CB97-93FB-984E-A2CB-F1DE981885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Cats vs Dogs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E74C51E-5189-8343-87CC-94BADEAD6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1048034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/>
              <a:t>Jamie Jamison</a:t>
            </a:r>
          </a:p>
          <a:p>
            <a:r>
              <a:rPr lang="en-US" sz="2000" dirty="0"/>
              <a:t>Making Connections</a:t>
            </a:r>
          </a:p>
          <a:p>
            <a:r>
              <a:rPr lang="en-US" sz="2000" dirty="0"/>
              <a:t>Annie Everette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00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864EA8-A8E7-F747-9FB6-3F05115F3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Dogs are a mans best friend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2EF3CF3D-7E8F-5A41-A881-79F2AE9091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6175" y="2003568"/>
            <a:ext cx="812800" cy="812800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xmlns="" id="{D719F800-8D57-6C4E-A3EF-31FF7ED3B2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873892" y="3373063"/>
            <a:ext cx="2948683" cy="3143946"/>
          </a:xfr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8586586-81BD-0042-8A61-D6F12D5FDA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6073" y="3402298"/>
            <a:ext cx="3881277" cy="31147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35A84FD9-022C-1843-B4C4-AC35A15178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8014" y="3795294"/>
            <a:ext cx="2482619" cy="229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18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F10B1-7CCF-454C-88AD-8845509BF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Dogs keep you in shape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F8E25BBC-6AEA-D14E-A032-E7F886FCA4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735075" y="2128293"/>
            <a:ext cx="2646923" cy="2325153"/>
          </a:xfr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385D55DB-3985-924C-A5E0-AC9499EC70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71766" y="1960495"/>
            <a:ext cx="812800" cy="81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892E01B-B0C4-F04F-ADF7-AD98CF736E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9" y="3316152"/>
            <a:ext cx="2944044" cy="33581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FC546CC-55CD-154E-AA28-462A8BE42B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787" y="3379652"/>
            <a:ext cx="5023706" cy="329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4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FDC7DB-B0A2-6840-8B42-417A46B37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Dogs help learn responsibility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54C1ADB0-82D3-3044-BB4F-EACB184802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214670" y="3912117"/>
            <a:ext cx="4061079" cy="2808038"/>
          </a:xfr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93C3A897-FDEC-2C4F-A273-8940A8DA9A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99129" y="2385602"/>
            <a:ext cx="812800" cy="81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0D735B8-50D9-884E-8B30-7B1AA4A149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4247" y="2222500"/>
            <a:ext cx="4071777" cy="449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9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A8FB78-6CE8-AE47-A587-03FFB6406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Dogs can help mentally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52006217-48C7-2244-9CA3-84AB9D467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433371" y="2426699"/>
            <a:ext cx="3339045" cy="2859409"/>
          </a:xfr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F9D1B416-9395-624E-9AEA-1A7A5A91DC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4885" y="2233114"/>
            <a:ext cx="812800" cy="812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BA9A5A3-3412-674E-B5C7-4AA1F02CA9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000" y="3628774"/>
            <a:ext cx="3885629" cy="30597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EAB36BA-ECBC-6D45-96D8-1ABE1AC134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5402" y="2315307"/>
            <a:ext cx="3124227" cy="297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6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</TotalTime>
  <Words>28</Words>
  <Application>Microsoft Office PowerPoint</Application>
  <PresentationFormat>Widescreen</PresentationFormat>
  <Paragraphs>8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Century Gothic</vt:lpstr>
      <vt:lpstr>Wingdings 2</vt:lpstr>
      <vt:lpstr>Quotable</vt:lpstr>
      <vt:lpstr>Cats vs Dogs</vt:lpstr>
      <vt:lpstr>Dogs are a mans best friend</vt:lpstr>
      <vt:lpstr>Dogs keep you in shape</vt:lpstr>
      <vt:lpstr>Dogs help learn responsibility </vt:lpstr>
      <vt:lpstr>Dogs can help mentally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Jamison,  Jamie M</dc:creator>
  <cp:lastModifiedBy>Annie Everett</cp:lastModifiedBy>
  <cp:revision>12</cp:revision>
  <dcterms:created xsi:type="dcterms:W3CDTF">2020-10-21T18:09:45Z</dcterms:created>
  <dcterms:modified xsi:type="dcterms:W3CDTF">2020-10-22T14:14:11Z</dcterms:modified>
</cp:coreProperties>
</file>