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7"/>
  </p:normalViewPr>
  <p:slideViewPr>
    <p:cSldViewPr snapToGrid="0" snapToObjects="1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AF08-045E-4B44-813E-6DFE16CC793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94E39E5-865B-274F-BD5A-D231795F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1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AF08-045E-4B44-813E-6DFE16CC793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39E5-865B-274F-BD5A-D231795F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7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AF08-045E-4B44-813E-6DFE16CC793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39E5-865B-274F-BD5A-D231795F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0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AF08-045E-4B44-813E-6DFE16CC793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39E5-865B-274F-BD5A-D231795F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6D2AF08-045E-4B44-813E-6DFE16CC793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94E39E5-865B-274F-BD5A-D231795F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6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AF08-045E-4B44-813E-6DFE16CC793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39E5-865B-274F-BD5A-D231795F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1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AF08-045E-4B44-813E-6DFE16CC793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39E5-865B-274F-BD5A-D231795F3C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2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AF08-045E-4B44-813E-6DFE16CC793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39E5-865B-274F-BD5A-D231795F3C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726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AF08-045E-4B44-813E-6DFE16CC793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39E5-865B-274F-BD5A-D231795F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AF08-045E-4B44-813E-6DFE16CC793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39E5-865B-274F-BD5A-D231795F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5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AF08-045E-4B44-813E-6DFE16CC7933}" type="datetimeFigureOut">
              <a:rPr lang="en-US" smtClean="0"/>
              <a:t>10/22/2020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39E5-865B-274F-BD5A-D231795F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1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6D2AF08-045E-4B44-813E-6DFE16CC793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94E39E5-865B-274F-BD5A-D231795F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2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02EB73-D2E7-9D44-8D38-F90D787706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 Believe Essay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FA605B-1CC5-0446-8C8E-22AE6C65A7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Eayn Shelley </a:t>
            </a:r>
          </a:p>
        </p:txBody>
      </p:sp>
      <p:pic>
        <p:nvPicPr>
          <p:cNvPr id="6" name="Audio Recording Oct 22, 2020 at 11:42:57 AM" descr="Audio Recording Oct 22, 2020 at 11:42:57 AM">
            <a:hlinkClick r:id="" action="ppaction://media"/>
            <a:extLst>
              <a:ext uri="{FF2B5EF4-FFF2-40B4-BE49-F238E27FC236}">
                <a16:creationId xmlns:a16="http://schemas.microsoft.com/office/drawing/2014/main" xmlns="" id="{45D3BCEC-4BFC-1C4E-AC71-EBE26F183F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90113" y="4150699"/>
            <a:ext cx="813816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79529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118904-5A60-884B-9445-572502149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125" b="32875"/>
          <a:stretch/>
        </p:blipFill>
        <p:spPr>
          <a:xfrm>
            <a:off x="475298" y="-15116"/>
            <a:ext cx="11485244" cy="61437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5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23906-C3FE-F448-8214-BDDCA8B8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985" y="4037183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n-US" sz="3800" dirty="0"/>
              <a:t>I took APUSH My Junior Year of High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FCD7F9-0672-724B-9E4C-71AAC843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r>
              <a:rPr lang="en-US" sz="1800" dirty="0"/>
              <a:t>And I feel like the class helped me with the communication skills, necessary for debating topics professionally.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udio Recording Oct 22, 2020 at 11:52:40 AM" descr="Audio Recording Oct 22, 2020 at 11:52:40 AM">
            <a:hlinkClick r:id="" action="ppaction://media"/>
            <a:extLst>
              <a:ext uri="{FF2B5EF4-FFF2-40B4-BE49-F238E27FC236}">
                <a16:creationId xmlns:a16="http://schemas.microsoft.com/office/drawing/2014/main" xmlns="" id="{BA29470E-E6F0-E241-94C8-9C8314D517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0010" y="60869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9500">
        <p14:reveal/>
      </p:transition>
    </mc:Choice>
    <mc:Fallback xmlns="">
      <p:transition spd="slow" advTm="19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92632F-03C7-154F-B52D-09AA65AE5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5793" y="484632"/>
            <a:ext cx="6607277" cy="1609344"/>
          </a:xfrm>
        </p:spPr>
        <p:txBody>
          <a:bodyPr>
            <a:normAutofit/>
          </a:bodyPr>
          <a:lstStyle/>
          <a:p>
            <a:r>
              <a:rPr lang="en-US" dirty="0"/>
              <a:t>I would’ve said I was pretty open minded</a:t>
            </a:r>
          </a:p>
        </p:txBody>
      </p:sp>
      <p:pic>
        <p:nvPicPr>
          <p:cNvPr id="5" name="Picture 4" descr="A picture containing light, painted, wooden, graffiti&#10;&#10;Description automatically generated">
            <a:extLst>
              <a:ext uri="{FF2B5EF4-FFF2-40B4-BE49-F238E27FC236}">
                <a16:creationId xmlns:a16="http://schemas.microsoft.com/office/drawing/2014/main" xmlns="" id="{74EFA0C2-4388-A04F-9A3E-6CB8EA3EC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848" y="640081"/>
            <a:ext cx="2713616" cy="2713616"/>
          </a:xfrm>
          <a:prstGeom prst="rect">
            <a:avLst/>
          </a:prstGeom>
        </p:spPr>
      </p:pic>
      <p:pic>
        <p:nvPicPr>
          <p:cNvPr id="7" name="Picture 6" descr="A close up of a mans face&#10;&#10;Description automatically generated">
            <a:extLst>
              <a:ext uri="{FF2B5EF4-FFF2-40B4-BE49-F238E27FC236}">
                <a16:creationId xmlns:a16="http://schemas.microsoft.com/office/drawing/2014/main" xmlns="" id="{427073C3-DDC6-314D-8DF7-0606CBB4A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285" y="3514563"/>
            <a:ext cx="3442743" cy="27079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6346EA-2920-0841-99C4-E51A3F774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794" y="2121408"/>
            <a:ext cx="6607276" cy="405079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When it came to controversial topics at the time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But there were many people in class that disagreed with me</a:t>
            </a:r>
          </a:p>
        </p:txBody>
      </p:sp>
      <p:pic>
        <p:nvPicPr>
          <p:cNvPr id="8" name="Audio Recording Oct 22, 2020 at 11:53:06 AM" descr="Audio Recording Oct 22, 2020 at 11:53:06 AM">
            <a:hlinkClick r:id="" action="ppaction://media"/>
            <a:extLst>
              <a:ext uri="{FF2B5EF4-FFF2-40B4-BE49-F238E27FC236}">
                <a16:creationId xmlns:a16="http://schemas.microsoft.com/office/drawing/2014/main" xmlns="" id="{CAAD1D03-23E4-7A46-B9F5-F8D4FE66F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3109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99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150">
        <p15:prstTrans prst="drape"/>
      </p:transition>
    </mc:Choice>
    <mc:Fallback xmlns="">
      <p:transition spd="slow" advTm="11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E8DE6-23DB-3845-B668-45716CBB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en-US" sz="4400" u="sng"/>
              <a:t>Instead of Being Rude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AB14FD-6BB7-1D48-82C8-081192F9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r>
              <a:rPr lang="en-US" sz="1800" dirty="0"/>
              <a:t>They showed me via statistics and facts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That I was just being an imbecile.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I completely changed my opinion and I humbled myself.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B16070FD-9EB8-4AC8-A8E2-267228385B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13124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xmlns="" id="{2CF06DB2-ACAF-FD42-9DEB-847DDD775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666" y="1021292"/>
            <a:ext cx="4269969" cy="213498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xmlns="" id="{BC2365BC-B4A4-234E-A8C9-0BDA459B6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946" y="4267919"/>
            <a:ext cx="2514560" cy="1377613"/>
          </a:xfrm>
          <a:prstGeom prst="rect">
            <a:avLst/>
          </a:prstGeom>
        </p:spPr>
      </p:pic>
      <p:pic>
        <p:nvPicPr>
          <p:cNvPr id="8" name="Audio Recording Oct 22, 2020 at 11:53:58 AM" descr="Audio Recording Oct 22, 2020 at 11:53:58 AM">
            <a:hlinkClick r:id="" action="ppaction://media"/>
            <a:extLst>
              <a:ext uri="{FF2B5EF4-FFF2-40B4-BE49-F238E27FC236}">
                <a16:creationId xmlns:a16="http://schemas.microsoft.com/office/drawing/2014/main" xmlns="" id="{AD98B014-1C43-D04B-AD5E-147C6A8682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18812" y="59367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4500">
        <p:dissolve/>
      </p:transition>
    </mc:Choice>
    <mc:Fallback xmlns="">
      <p:transition spd="slow" advTm="145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3D259F-560C-8542-A5AC-7A8ED592B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 Believe That..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C72B3F-9A7D-004E-93C9-6808F5640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72389"/>
            <a:ext cx="10058400" cy="4860758"/>
          </a:xfrm>
        </p:spPr>
        <p:txBody>
          <a:bodyPr/>
          <a:lstStyle/>
          <a:p>
            <a:r>
              <a:rPr lang="en-US" dirty="0"/>
              <a:t>If we want to grow stronger mentally and physically as a species and do things our ancestors only could’ve dreamed of….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then its </a:t>
            </a:r>
            <a:r>
              <a:rPr lang="en-US" dirty="0" err="1"/>
              <a:t>gonna</a:t>
            </a:r>
            <a:r>
              <a:rPr lang="en-US" dirty="0"/>
              <a:t> have to start with being able to have a friendly disagreement.</a:t>
            </a:r>
          </a:p>
        </p:txBody>
      </p:sp>
      <p:pic>
        <p:nvPicPr>
          <p:cNvPr id="5" name="Picture 4" descr="A picture containing mountain, nature, outdoor, truck&#10;&#10;Description automatically generated">
            <a:extLst>
              <a:ext uri="{FF2B5EF4-FFF2-40B4-BE49-F238E27FC236}">
                <a16:creationId xmlns:a16="http://schemas.microsoft.com/office/drawing/2014/main" xmlns="" id="{25D8F53A-00FB-B14B-AF3A-86D64B5FE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33600"/>
            <a:ext cx="3381708" cy="1767848"/>
          </a:xfrm>
          <a:prstGeom prst="rect">
            <a:avLst/>
          </a:prstGeom>
        </p:spPr>
      </p:pic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27C4BF8D-B178-0F4C-93DE-E438D7FAF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844" y="4543927"/>
            <a:ext cx="3810000" cy="2133600"/>
          </a:xfrm>
          <a:prstGeom prst="rect">
            <a:avLst/>
          </a:prstGeom>
        </p:spPr>
      </p:pic>
      <p:pic>
        <p:nvPicPr>
          <p:cNvPr id="8" name="Audio Recording Oct 22, 2020 at 11:54:40 AM" descr="Audio Recording Oct 22, 2020 at 11:54:40 AM">
            <a:hlinkClick r:id="" action="ppaction://media"/>
            <a:extLst>
              <a:ext uri="{FF2B5EF4-FFF2-40B4-BE49-F238E27FC236}">
                <a16:creationId xmlns:a16="http://schemas.microsoft.com/office/drawing/2014/main" xmlns="" id="{3612E7D6-0E84-814D-AB1D-79F26EFB10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7389" y="58647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5450">
        <p14:ripple/>
      </p:transition>
    </mc:Choice>
    <mc:Fallback xmlns="">
      <p:transition spd="slow" advClick="0" advTm="154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B29595-B5BE-A944-8F5F-8066F083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 Believe In Friendly disagreements…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7824B6-31E0-6146-BF29-9897580C7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It is estimated that we make around 35,000 choices a day!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xmlns="" id="{37988421-4FBF-CD4A-A60A-AA9E57ADF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700" y="2983706"/>
            <a:ext cx="7086600" cy="2578100"/>
          </a:xfrm>
          <a:prstGeom prst="rect">
            <a:avLst/>
          </a:prstGeom>
        </p:spPr>
      </p:pic>
      <p:pic>
        <p:nvPicPr>
          <p:cNvPr id="7" name="Audio Recording Oct 22, 2020 at 11:44:35 AM" descr="Audio Recording Oct 22, 2020 at 11:44:35 AM">
            <a:hlinkClick r:id="" action="ppaction://media"/>
            <a:extLst>
              <a:ext uri="{FF2B5EF4-FFF2-40B4-BE49-F238E27FC236}">
                <a16:creationId xmlns:a16="http://schemas.microsoft.com/office/drawing/2014/main" xmlns="" id="{01F812AB-BB73-8B42-B129-E5781E334B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6013" y="59372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5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900">
        <p:split orient="vert"/>
      </p:transition>
    </mc:Choice>
    <mc:Fallback xmlns="">
      <p:transition spd="slow" advTm="99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455807-2F3F-4A40-96F3-F872FE8C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There is bound to be at least ONE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02EFBE-20E3-7F49-A8B4-7E7C17437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That does something that might irritate you </a:t>
            </a:r>
          </a:p>
        </p:txBody>
      </p:sp>
      <p:pic>
        <p:nvPicPr>
          <p:cNvPr id="5" name="Picture 4" descr="A person standing in front of a door&#10;&#10;Description automatically generated">
            <a:extLst>
              <a:ext uri="{FF2B5EF4-FFF2-40B4-BE49-F238E27FC236}">
                <a16:creationId xmlns:a16="http://schemas.microsoft.com/office/drawing/2014/main" xmlns="" id="{00C7A498-807D-D340-AC91-EE352E186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1" y="2628899"/>
            <a:ext cx="6096000" cy="4050793"/>
          </a:xfrm>
          <a:prstGeom prst="rect">
            <a:avLst/>
          </a:prstGeom>
        </p:spPr>
      </p:pic>
      <p:pic>
        <p:nvPicPr>
          <p:cNvPr id="6" name="Audio Recording Oct 22, 2020 at 11:45:12 AM" descr="Audio Recording Oct 22, 2020 at 11:45:12 AM">
            <a:hlinkClick r:id="" action="ppaction://media"/>
            <a:extLst>
              <a:ext uri="{FF2B5EF4-FFF2-40B4-BE49-F238E27FC236}">
                <a16:creationId xmlns:a16="http://schemas.microsoft.com/office/drawing/2014/main" xmlns="" id="{3F901364-3085-B740-BE36-A84E08EF84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5752" y="57932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24538"/>
      </p:ext>
    </p:extLst>
  </p:cSld>
  <p:clrMapOvr>
    <a:masterClrMapping/>
  </p:clrMapOvr>
  <p:transition spd="slow" advTm="74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1DAE96-7BCD-7B46-8602-A0063D80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It Is How You React and Respond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5E6BFB-9D69-2E44-B0D5-8F50646DE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That is very important.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r">
              <a:buNone/>
            </a:pPr>
            <a:r>
              <a:rPr lang="en-US" dirty="0"/>
              <a:t>				We should not judge someone based on a personal 				disagreement, because we don’t know their 				background, how they were raised, or anything else about them.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9BA626C4-7E03-A744-80E7-3D341D20D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564" y="3123991"/>
            <a:ext cx="2728913" cy="86836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ABE2835D-F116-2840-913E-9A85E52B0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642" y="2646947"/>
            <a:ext cx="2843338" cy="2516397"/>
          </a:xfrm>
          <a:prstGeom prst="rect">
            <a:avLst/>
          </a:prstGeom>
        </p:spPr>
      </p:pic>
      <p:pic>
        <p:nvPicPr>
          <p:cNvPr id="8" name="Audio Recording Oct 22, 2020 at 11:46:20 AM" descr="Audio Recording Oct 22, 2020 at 11:46:20 AM">
            <a:hlinkClick r:id="" action="ppaction://media"/>
            <a:extLst>
              <a:ext uri="{FF2B5EF4-FFF2-40B4-BE49-F238E27FC236}">
                <a16:creationId xmlns:a16="http://schemas.microsoft.com/office/drawing/2014/main" xmlns="" id="{F12C707A-0EA5-7F41-9CE2-004ABE52C3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31677" y="59669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89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6250">
        <p15:prstTrans prst="prestige"/>
      </p:transition>
    </mc:Choice>
    <mc:Fallback xmlns="">
      <p:transition spd="slow" advTm="16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1C63F5-50CA-994E-8006-028F4D3A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0000"/>
                </a:solidFill>
              </a:rPr>
              <a:t>Humans all together as a species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22D86C-86AC-D741-A0EF-7BC70DF04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72" y="2589639"/>
            <a:ext cx="4706803" cy="2611011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Need to focus on bettering ourselves rather than magnifying someone else’s opinion you disagree with.  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49342E13-3230-534C-B5B2-FEB5723A52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6" r="1" b="16176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6" name="Audio Recording Oct 22, 2020 at 11:47:31 AM" descr="Audio Recording Oct 22, 2020 at 11:47:31 AM">
            <a:hlinkClick r:id="" action="ppaction://media"/>
            <a:extLst>
              <a:ext uri="{FF2B5EF4-FFF2-40B4-BE49-F238E27FC236}">
                <a16:creationId xmlns:a16="http://schemas.microsoft.com/office/drawing/2014/main" xmlns="" id="{A8F38EA1-8ADB-C746-BC92-9FE00C2197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300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9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2000">
        <p14:flash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ED546-A065-1347-A8B9-42867661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5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Ever Since I Can Remember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964E5B-B07B-9D48-9ED8-377B09BC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5178424"/>
          </a:xfrm>
        </p:spPr>
        <p:txBody>
          <a:bodyPr/>
          <a:lstStyle/>
          <a:p>
            <a:r>
              <a:rPr lang="en-US" dirty="0"/>
              <a:t>My mom has stressed the importance of empathy and sympathy.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She said with any debatable topic you </a:t>
            </a:r>
            <a:r>
              <a:rPr lang="en-US" sz="2800" dirty="0"/>
              <a:t>HAVE</a:t>
            </a:r>
            <a:r>
              <a:rPr lang="en-US" dirty="0"/>
              <a:t> to be able to put yourself in the other persons shoes. </a:t>
            </a:r>
          </a:p>
        </p:txBody>
      </p:sp>
      <p:pic>
        <p:nvPicPr>
          <p:cNvPr id="5" name="Picture 4" descr="A person sitting next to a cup of coffee&#10;&#10;Description automatically generated">
            <a:extLst>
              <a:ext uri="{FF2B5EF4-FFF2-40B4-BE49-F238E27FC236}">
                <a16:creationId xmlns:a16="http://schemas.microsoft.com/office/drawing/2014/main" xmlns="" id="{AA29F9EB-CAA3-F84F-9B86-5D55BCAEA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264" y="1756611"/>
            <a:ext cx="3660524" cy="2622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12C125-6162-EB40-A880-055B39A803A1}"/>
              </a:ext>
            </a:extLst>
          </p:cNvPr>
          <p:cNvSpPr txBox="1"/>
          <p:nvPr/>
        </p:nvSpPr>
        <p:spPr>
          <a:xfrm rot="381339" flipH="1">
            <a:off x="5740526" y="3580496"/>
            <a:ext cx="1018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empathy</a:t>
            </a:r>
          </a:p>
          <a:p>
            <a:r>
              <a:rPr lang="en-US" sz="1200" dirty="0"/>
              <a:t>        &amp;</a:t>
            </a:r>
          </a:p>
          <a:p>
            <a:r>
              <a:rPr lang="en-US" sz="1200" dirty="0"/>
              <a:t>sympathy</a:t>
            </a:r>
          </a:p>
        </p:txBody>
      </p:sp>
      <p:pic>
        <p:nvPicPr>
          <p:cNvPr id="10" name="Picture 9" descr="A pair of shoes&#10;&#10;Description automatically generated">
            <a:extLst>
              <a:ext uri="{FF2B5EF4-FFF2-40B4-BE49-F238E27FC236}">
                <a16:creationId xmlns:a16="http://schemas.microsoft.com/office/drawing/2014/main" xmlns="" id="{F6AF1B3C-E0A6-4544-856B-EFDAA095E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411" y="5177596"/>
            <a:ext cx="3104146" cy="1581312"/>
          </a:xfrm>
          <a:prstGeom prst="rect">
            <a:avLst/>
          </a:prstGeom>
        </p:spPr>
      </p:pic>
      <p:pic>
        <p:nvPicPr>
          <p:cNvPr id="11" name="Audio Recording Oct 22, 2020 at 11:48:24 AM" descr="Audio Recording Oct 22, 2020 at 11:48:24 AM">
            <a:hlinkClick r:id="" action="ppaction://media"/>
            <a:extLst>
              <a:ext uri="{FF2B5EF4-FFF2-40B4-BE49-F238E27FC236}">
                <a16:creationId xmlns:a16="http://schemas.microsoft.com/office/drawing/2014/main" xmlns="" id="{C463FAA2-D6D8-7A44-AE9C-4DF7A80A1E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93462" y="59461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50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800">
        <p15:prstTrans prst="fallOver"/>
      </p:transition>
    </mc:Choice>
    <mc:Fallback xmlns="">
      <p:transition spd="slow" advTm="13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1F5D88-4E93-AA45-97C6-D921850FB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6196263"/>
          </a:xfrm>
        </p:spPr>
        <p:txBody>
          <a:bodyPr>
            <a:normAutofit/>
          </a:bodyPr>
          <a:lstStyle/>
          <a:p>
            <a:r>
              <a:rPr lang="en-US" dirty="0"/>
              <a:t>Think of their financial situation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5"/>
            <a:r>
              <a:rPr lang="en-US" sz="2800" dirty="0"/>
              <a:t>Their Social situation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how strongly they stand for something.</a:t>
            </a:r>
          </a:p>
        </p:txBody>
      </p:sp>
      <p:pic>
        <p:nvPicPr>
          <p:cNvPr id="7" name="Picture 6" descr="A person sitting on the floor&#10;&#10;Description automatically generated">
            <a:extLst>
              <a:ext uri="{FF2B5EF4-FFF2-40B4-BE49-F238E27FC236}">
                <a16:creationId xmlns:a16="http://schemas.microsoft.com/office/drawing/2014/main" xmlns="" id="{CD011D10-6A45-1441-B1EE-16C2BA198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332" y="2778293"/>
            <a:ext cx="2826836" cy="2082465"/>
          </a:xfrm>
          <a:prstGeom prst="rect">
            <a:avLst/>
          </a:prstGeom>
        </p:spPr>
      </p:pic>
      <p:pic>
        <p:nvPicPr>
          <p:cNvPr id="9" name="Picture 8" descr="A picture containing road, outdoor, vehicle, street&#10;&#10;Description automatically generated">
            <a:extLst>
              <a:ext uri="{FF2B5EF4-FFF2-40B4-BE49-F238E27FC236}">
                <a16:creationId xmlns:a16="http://schemas.microsoft.com/office/drawing/2014/main" xmlns="" id="{64FE560E-D36E-1044-A96D-FF095C696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147" y="3681663"/>
            <a:ext cx="3912937" cy="2719137"/>
          </a:xfrm>
          <a:prstGeom prst="rect">
            <a:avLst/>
          </a:prstGeom>
        </p:spPr>
      </p:pic>
      <p:pic>
        <p:nvPicPr>
          <p:cNvPr id="10" name="Picture 9" descr="A picture containing whiteboard&#10;&#10;Description automatically generated">
            <a:extLst>
              <a:ext uri="{FF2B5EF4-FFF2-40B4-BE49-F238E27FC236}">
                <a16:creationId xmlns:a16="http://schemas.microsoft.com/office/drawing/2014/main" xmlns="" id="{8A0426AD-2DE5-634F-A965-56F572406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410" y="19050"/>
            <a:ext cx="2550695" cy="2050381"/>
          </a:xfrm>
          <a:prstGeom prst="rect">
            <a:avLst/>
          </a:prstGeom>
        </p:spPr>
      </p:pic>
      <p:pic>
        <p:nvPicPr>
          <p:cNvPr id="11" name="Audio Recording Oct 22, 2020 at 11:48:48 AM" descr="Audio Recording Oct 22, 2020 at 11:48:48 AM">
            <a:hlinkClick r:id="" action="ppaction://media"/>
            <a:extLst>
              <a:ext uri="{FF2B5EF4-FFF2-40B4-BE49-F238E27FC236}">
                <a16:creationId xmlns:a16="http://schemas.microsoft.com/office/drawing/2014/main" xmlns="" id="{63716276-7DF3-7349-B13B-D6E2886134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65042" y="50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6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350">
        <p14:reveal/>
      </p:transition>
    </mc:Choice>
    <mc:Fallback xmlns="">
      <p:transition spd="slow" advTm="10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64958D-AF5D-4863-B5FB-83F6B8CB1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4EE73-6824-9A4F-8842-82082B1B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/>
              <a:t>If there is one thing almost </a:t>
            </a:r>
            <a:r>
              <a:rPr lang="en-US" sz="4800" u="sng"/>
              <a:t>nobody</a:t>
            </a:r>
            <a:r>
              <a:rPr lang="en-US" sz="4800"/>
              <a:t> likes</a:t>
            </a:r>
          </a:p>
        </p:txBody>
      </p:sp>
      <p:pic>
        <p:nvPicPr>
          <p:cNvPr id="5" name="Picture 4" descr="A person standing in a room&#10;&#10;Description automatically generated">
            <a:extLst>
              <a:ext uri="{FF2B5EF4-FFF2-40B4-BE49-F238E27FC236}">
                <a16:creationId xmlns:a16="http://schemas.microsoft.com/office/drawing/2014/main" xmlns="" id="{C37BBB35-D57B-0C47-9C7F-C548E242E5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62" r="3996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DF6E91-80D0-DC49-9FB9-20A438D0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endParaRPr lang="en-US" sz="1800"/>
          </a:p>
          <a:p>
            <a:endParaRPr lang="en-US" sz="1800"/>
          </a:p>
          <a:p>
            <a:r>
              <a:rPr lang="en-US" sz="1800"/>
              <a:t>It is someone who cannot take a differing opinion</a:t>
            </a:r>
          </a:p>
          <a:p>
            <a:endParaRPr lang="en-US" sz="1800"/>
          </a:p>
          <a:p>
            <a:endParaRPr lang="en-US" sz="1800"/>
          </a:p>
          <a:p>
            <a:pPr marL="0" indent="0">
              <a:buNone/>
            </a:pPr>
            <a:endParaRPr lang="en-US" sz="1800"/>
          </a:p>
          <a:p>
            <a:r>
              <a:rPr lang="en-US" sz="1800"/>
              <a:t>Being close minded in any dispute is going to further you from finding  a solution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1002ACD-3B0C-4885-8754-8A00E926F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F0313CD-4196-4456-A70D-5EE2B995BA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0DE0B32-9EE8-4975-AD48-3855B0A82A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Audio Recording Oct 22, 2020 at 11:49:25 AM" descr="Audio Recording Oct 22, 2020 at 11:49:25 AM">
            <a:hlinkClick r:id="" action="ppaction://media"/>
            <a:extLst>
              <a:ext uri="{FF2B5EF4-FFF2-40B4-BE49-F238E27FC236}">
                <a16:creationId xmlns:a16="http://schemas.microsoft.com/office/drawing/2014/main" xmlns="" id="{10B23803-41E2-AE4B-9967-A0292D9385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02861" y="59669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97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4000">
        <p159:morph option="byObject"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127D2-A1D2-FB4C-A190-2869FE4E7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 if a touchy subject came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E3CA97-C65B-0848-86E4-26078ED15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And someone has a personal experience with 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Somebody else is making jokes about it or being vile and offensive </a:t>
            </a:r>
          </a:p>
          <a:p>
            <a:endParaRPr lang="en-US" dirty="0"/>
          </a:p>
          <a:p>
            <a:r>
              <a:rPr lang="en-US" dirty="0"/>
              <a:t>That can make the person feel worthless.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EF4F85-1C99-0344-906D-F5FF23D37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0" y="2324100"/>
            <a:ext cx="3683000" cy="2209800"/>
          </a:xfrm>
          <a:prstGeom prst="rect">
            <a:avLst/>
          </a:prstGeom>
        </p:spPr>
      </p:pic>
      <p:pic>
        <p:nvPicPr>
          <p:cNvPr id="7" name="Audio Recording Oct 22, 2020 at 11:51:35 AM" descr="Audio Recording Oct 22, 2020 at 11:51:35 AM">
            <a:hlinkClick r:id="" action="ppaction://media"/>
            <a:extLst>
              <a:ext uri="{FF2B5EF4-FFF2-40B4-BE49-F238E27FC236}">
                <a16:creationId xmlns:a16="http://schemas.microsoft.com/office/drawing/2014/main" xmlns="" id="{4F2120AC-54B2-164D-8D63-0EB92BF223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2152" y="5765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36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5000">
        <p15:prstTrans prst="curtains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306</Words>
  <Application>Microsoft Office PowerPoint</Application>
  <PresentationFormat>Widescreen</PresentationFormat>
  <Paragraphs>88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Rockwell</vt:lpstr>
      <vt:lpstr>Rockwell Condensed</vt:lpstr>
      <vt:lpstr>Rockwell Extra Bold</vt:lpstr>
      <vt:lpstr>Wingdings</vt:lpstr>
      <vt:lpstr>Wood Type</vt:lpstr>
      <vt:lpstr>I Believe Essay</vt:lpstr>
      <vt:lpstr>I Believe In Friendly disagreements…</vt:lpstr>
      <vt:lpstr>There is bound to be at least ONE person</vt:lpstr>
      <vt:lpstr>But It Is How You React and Respond</vt:lpstr>
      <vt:lpstr>Humans all together as a species </vt:lpstr>
      <vt:lpstr>Ever Since I Can Remember </vt:lpstr>
      <vt:lpstr>PowerPoint Presentation</vt:lpstr>
      <vt:lpstr>If there is one thing almost nobody likes</vt:lpstr>
      <vt:lpstr>Imagine if a touchy subject came up</vt:lpstr>
      <vt:lpstr>I took APUSH My Junior Year of High School</vt:lpstr>
      <vt:lpstr>I would’ve said I was pretty open minded</vt:lpstr>
      <vt:lpstr>Instead of Being Rude</vt:lpstr>
      <vt:lpstr>I Believe That..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Believe Essay</dc:title>
  <dc:creator>Steven Shelley</dc:creator>
  <cp:lastModifiedBy>Annie Everett</cp:lastModifiedBy>
  <cp:revision>4</cp:revision>
  <dcterms:created xsi:type="dcterms:W3CDTF">2020-10-22T16:40:01Z</dcterms:created>
  <dcterms:modified xsi:type="dcterms:W3CDTF">2020-10-22T18:31:10Z</dcterms:modified>
</cp:coreProperties>
</file>