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3"/>
  </p:notesMasterIdLst>
  <p:sldIdLst>
    <p:sldId id="256" r:id="rId2"/>
    <p:sldId id="258" r:id="rId3"/>
    <p:sldId id="259" r:id="rId4"/>
    <p:sldId id="260" r:id="rId5"/>
    <p:sldId id="261" r:id="rId6"/>
    <p:sldId id="262" r:id="rId7"/>
    <p:sldId id="263" r:id="rId8"/>
    <p:sldId id="257"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p:restoredTop sz="94696"/>
  </p:normalViewPr>
  <p:slideViewPr>
    <p:cSldViewPr snapToGrid="0" snapToObjects="1">
      <p:cViewPr varScale="1">
        <p:scale>
          <a:sx n="90" d="100"/>
          <a:sy n="90" d="100"/>
        </p:scale>
        <p:origin x="232"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2D626-FD63-5B40-827E-C408738D1A54}"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506E2-15A9-8C44-9C68-8F4217E57D68}" type="slidenum">
              <a:rPr lang="en-US" smtClean="0"/>
              <a:t>‹#›</a:t>
            </a:fld>
            <a:endParaRPr lang="en-US"/>
          </a:p>
        </p:txBody>
      </p:sp>
    </p:spTree>
    <p:extLst>
      <p:ext uri="{BB962C8B-B14F-4D97-AF65-F5344CB8AC3E}">
        <p14:creationId xmlns:p14="http://schemas.microsoft.com/office/powerpoint/2010/main" val="417889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t>
            </a:r>
            <a:r>
              <a:rPr lang="en-US" dirty="0"/>
              <a:t> believe that the would should be more accepting. </a:t>
            </a:r>
            <a:r>
              <a:rPr lang="en-US" sz="1200" b="0" i="0" u="none" strike="noStrike" kern="1200" dirty="0">
                <a:solidFill>
                  <a:schemeClr val="tx1"/>
                </a:solidFill>
                <a:effectLst/>
                <a:latin typeface="+mn-lt"/>
                <a:ea typeface="+mn-ea"/>
                <a:cs typeface="+mn-cs"/>
              </a:rPr>
              <a:t>The world has changed tremendously over the years, but in recent months the world has been like nothing we have ever experienced before. These last few months have been nothing but devastation and destruction</a:t>
            </a:r>
            <a:endParaRPr lang="en-US" dirty="0"/>
          </a:p>
        </p:txBody>
      </p:sp>
      <p:sp>
        <p:nvSpPr>
          <p:cNvPr id="4" name="Slide Number Placeholder 3"/>
          <p:cNvSpPr>
            <a:spLocks noGrp="1"/>
          </p:cNvSpPr>
          <p:nvPr>
            <p:ph type="sldNum" sz="quarter" idx="5"/>
          </p:nvPr>
        </p:nvSpPr>
        <p:spPr/>
        <p:txBody>
          <a:bodyPr/>
          <a:lstStyle/>
          <a:p>
            <a:fld id="{F2D506E2-15A9-8C44-9C68-8F4217E57D68}" type="slidenum">
              <a:rPr lang="en-US" smtClean="0"/>
              <a:t>1</a:t>
            </a:fld>
            <a:endParaRPr lang="en-US"/>
          </a:p>
        </p:txBody>
      </p:sp>
    </p:spTree>
    <p:extLst>
      <p:ext uri="{BB962C8B-B14F-4D97-AF65-F5344CB8AC3E}">
        <p14:creationId xmlns:p14="http://schemas.microsoft.com/office/powerpoint/2010/main" val="4056895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believe that this world should be more acceptable to other people's views and </a:t>
            </a:r>
            <a:r>
              <a:rPr lang="en-US" sz="1200" b="0" i="0" u="none" strike="noStrike" kern="1200" dirty="0" err="1">
                <a:solidFill>
                  <a:schemeClr val="tx1"/>
                </a:solidFill>
                <a:effectLst/>
                <a:latin typeface="+mn-lt"/>
                <a:ea typeface="+mn-ea"/>
                <a:cs typeface="+mn-cs"/>
              </a:rPr>
              <a:t>opnions</a:t>
            </a:r>
            <a:r>
              <a:rPr lang="en-US" sz="1200" b="0" i="0" u="none" strike="noStrike" kern="1200" dirty="0">
                <a:solidFill>
                  <a:schemeClr val="tx1"/>
                </a:solidFill>
                <a:effectLst/>
                <a:latin typeface="+mn-lt"/>
                <a:ea typeface="+mn-ea"/>
                <a:cs typeface="+mn-cs"/>
              </a:rPr>
              <a:t>.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F2D506E2-15A9-8C44-9C68-8F4217E57D68}" type="slidenum">
              <a:rPr lang="en-US" smtClean="0"/>
              <a:t>11</a:t>
            </a:fld>
            <a:endParaRPr lang="en-US"/>
          </a:p>
        </p:txBody>
      </p:sp>
    </p:spTree>
    <p:extLst>
      <p:ext uri="{BB962C8B-B14F-4D97-AF65-F5344CB8AC3E}">
        <p14:creationId xmlns:p14="http://schemas.microsoft.com/office/powerpoint/2010/main" val="344455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Back in March, when COVID-19 had its significant outbreak and the world completely shut down to try and stop the spread of the virus. A few months after the world had shut down, it started to open back up again. Shortly following came the death of one man named George Floyd</a:t>
            </a:r>
            <a:endParaRPr lang="en-US" dirty="0"/>
          </a:p>
        </p:txBody>
      </p:sp>
      <p:sp>
        <p:nvSpPr>
          <p:cNvPr id="4" name="Slide Number Placeholder 3"/>
          <p:cNvSpPr>
            <a:spLocks noGrp="1"/>
          </p:cNvSpPr>
          <p:nvPr>
            <p:ph type="sldNum" sz="quarter" idx="5"/>
          </p:nvPr>
        </p:nvSpPr>
        <p:spPr/>
        <p:txBody>
          <a:bodyPr/>
          <a:lstStyle/>
          <a:p>
            <a:fld id="{F2D506E2-15A9-8C44-9C68-8F4217E57D68}" type="slidenum">
              <a:rPr lang="en-US" smtClean="0"/>
              <a:t>2</a:t>
            </a:fld>
            <a:endParaRPr lang="en-US"/>
          </a:p>
        </p:txBody>
      </p:sp>
    </p:spTree>
    <p:extLst>
      <p:ext uri="{BB962C8B-B14F-4D97-AF65-F5344CB8AC3E}">
        <p14:creationId xmlns:p14="http://schemas.microsoft.com/office/powerpoint/2010/main" val="373452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George Floyds death was caused by a local police officer who was prejudiced and racist .Mr. Floyd was accused of trying to use a counterfeit bill; this caused the police to be brought in. </a:t>
            </a:r>
            <a:endParaRPr lang="en-US" dirty="0"/>
          </a:p>
        </p:txBody>
      </p:sp>
      <p:sp>
        <p:nvSpPr>
          <p:cNvPr id="4" name="Slide Number Placeholder 3"/>
          <p:cNvSpPr>
            <a:spLocks noGrp="1"/>
          </p:cNvSpPr>
          <p:nvPr>
            <p:ph type="sldNum" sz="quarter" idx="5"/>
          </p:nvPr>
        </p:nvSpPr>
        <p:spPr/>
        <p:txBody>
          <a:bodyPr/>
          <a:lstStyle/>
          <a:p>
            <a:fld id="{F2D506E2-15A9-8C44-9C68-8F4217E57D68}" type="slidenum">
              <a:rPr lang="en-US" smtClean="0"/>
              <a:t>3</a:t>
            </a:fld>
            <a:endParaRPr lang="en-US"/>
          </a:p>
        </p:txBody>
      </p:sp>
    </p:spTree>
    <p:extLst>
      <p:ext uri="{BB962C8B-B14F-4D97-AF65-F5344CB8AC3E}">
        <p14:creationId xmlns:p14="http://schemas.microsoft.com/office/powerpoint/2010/main" val="273401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After they had put Mr. Floyd in handcuffs, the officer then continued to place him on the ground and put his knee on Mr. Floyd's neck, causing him not to be able to breathe. All it took was three minutes. Without oxygen to the brain for three minutes, the brain can not function. This would bring the world to what we know today. </a:t>
            </a:r>
            <a:endParaRPr lang="en-US" dirty="0"/>
          </a:p>
        </p:txBody>
      </p:sp>
      <p:sp>
        <p:nvSpPr>
          <p:cNvPr id="4" name="Slide Number Placeholder 3"/>
          <p:cNvSpPr>
            <a:spLocks noGrp="1"/>
          </p:cNvSpPr>
          <p:nvPr>
            <p:ph type="sldNum" sz="quarter" idx="5"/>
          </p:nvPr>
        </p:nvSpPr>
        <p:spPr/>
        <p:txBody>
          <a:bodyPr/>
          <a:lstStyle/>
          <a:p>
            <a:fld id="{F2D506E2-15A9-8C44-9C68-8F4217E57D68}" type="slidenum">
              <a:rPr lang="en-US" smtClean="0"/>
              <a:t>4</a:t>
            </a:fld>
            <a:endParaRPr lang="en-US"/>
          </a:p>
        </p:txBody>
      </p:sp>
    </p:spTree>
    <p:extLst>
      <p:ext uri="{BB962C8B-B14F-4D97-AF65-F5344CB8AC3E}">
        <p14:creationId xmlns:p14="http://schemas.microsoft.com/office/powerpoint/2010/main" val="123327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have been so many different versions of the story, but the main one is Mr. Floyd was brutally killed by one main police officer who has since been charged with murder. Yes, I believe that the police officer should face the worst punishment, but the events that have followed have not been acceptable.</a:t>
            </a:r>
            <a:endParaRPr lang="en-US" dirty="0"/>
          </a:p>
        </p:txBody>
      </p:sp>
      <p:sp>
        <p:nvSpPr>
          <p:cNvPr id="4" name="Slide Number Placeholder 3"/>
          <p:cNvSpPr>
            <a:spLocks noGrp="1"/>
          </p:cNvSpPr>
          <p:nvPr>
            <p:ph type="sldNum" sz="quarter" idx="5"/>
          </p:nvPr>
        </p:nvSpPr>
        <p:spPr/>
        <p:txBody>
          <a:bodyPr/>
          <a:lstStyle/>
          <a:p>
            <a:fld id="{F2D506E2-15A9-8C44-9C68-8F4217E57D68}" type="slidenum">
              <a:rPr lang="en-US" smtClean="0"/>
              <a:t>5</a:t>
            </a:fld>
            <a:endParaRPr lang="en-US"/>
          </a:p>
        </p:txBody>
      </p:sp>
    </p:spTree>
    <p:extLst>
      <p:ext uri="{BB962C8B-B14F-4D97-AF65-F5344CB8AC3E}">
        <p14:creationId xmlns:p14="http://schemas.microsoft.com/office/powerpoint/2010/main" val="99417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Many people have taken office to this ONE person's view, but not considered others. There has been mass destruction in Minneapolis, Georgia, and many other states. Many people have destroyed innocent people's businesses and homes all in a fit of rage over what one person has done. I believe that there is a way to get your point across, but not this way. </a:t>
            </a:r>
            <a:endParaRPr lang="en-US" dirty="0"/>
          </a:p>
        </p:txBody>
      </p:sp>
      <p:sp>
        <p:nvSpPr>
          <p:cNvPr id="4" name="Slide Number Placeholder 3"/>
          <p:cNvSpPr>
            <a:spLocks noGrp="1"/>
          </p:cNvSpPr>
          <p:nvPr>
            <p:ph type="sldNum" sz="quarter" idx="5"/>
          </p:nvPr>
        </p:nvSpPr>
        <p:spPr/>
        <p:txBody>
          <a:bodyPr/>
          <a:lstStyle/>
          <a:p>
            <a:fld id="{F2D506E2-15A9-8C44-9C68-8F4217E57D68}" type="slidenum">
              <a:rPr lang="en-US" smtClean="0"/>
              <a:t>6</a:t>
            </a:fld>
            <a:endParaRPr lang="en-US"/>
          </a:p>
        </p:txBody>
      </p:sp>
    </p:spTree>
    <p:extLst>
      <p:ext uri="{BB962C8B-B14F-4D97-AF65-F5344CB8AC3E}">
        <p14:creationId xmlns:p14="http://schemas.microsoft.com/office/powerpoint/2010/main" val="384575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 believe that there are some good cops and some bad cops. Do I believe that all cops are bad? No. What I do believe is that the killing of other cops and people, in general, is wrong.</a:t>
            </a:r>
            <a:endParaRPr lang="en-US" dirty="0"/>
          </a:p>
        </p:txBody>
      </p:sp>
      <p:sp>
        <p:nvSpPr>
          <p:cNvPr id="4" name="Slide Number Placeholder 3"/>
          <p:cNvSpPr>
            <a:spLocks noGrp="1"/>
          </p:cNvSpPr>
          <p:nvPr>
            <p:ph type="sldNum" sz="quarter" idx="5"/>
          </p:nvPr>
        </p:nvSpPr>
        <p:spPr/>
        <p:txBody>
          <a:bodyPr/>
          <a:lstStyle/>
          <a:p>
            <a:fld id="{F2D506E2-15A9-8C44-9C68-8F4217E57D68}" type="slidenum">
              <a:rPr lang="en-US" smtClean="0"/>
              <a:t>7</a:t>
            </a:fld>
            <a:endParaRPr lang="en-US"/>
          </a:p>
        </p:txBody>
      </p:sp>
    </p:spTree>
    <p:extLst>
      <p:ext uri="{BB962C8B-B14F-4D97-AF65-F5344CB8AC3E}">
        <p14:creationId xmlns:p14="http://schemas.microsoft.com/office/powerpoint/2010/main" val="150413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 believe that the word should be more acceptable to other people's views and beliefs. People are being </a:t>
            </a:r>
            <a:r>
              <a:rPr lang="en-US" sz="1200" b="0" i="0" u="none" strike="noStrike" kern="1200" dirty="0" err="1">
                <a:solidFill>
                  <a:schemeClr val="tx1"/>
                </a:solidFill>
                <a:effectLst/>
                <a:latin typeface="+mn-lt"/>
                <a:ea typeface="+mn-ea"/>
                <a:cs typeface="+mn-cs"/>
              </a:rPr>
              <a:t>critized</a:t>
            </a:r>
            <a:r>
              <a:rPr lang="en-US" sz="1200" b="0" i="0" u="none" strike="noStrike" kern="1200" dirty="0">
                <a:solidFill>
                  <a:schemeClr val="tx1"/>
                </a:solidFill>
                <a:effectLst/>
                <a:latin typeface="+mn-lt"/>
                <a:ea typeface="+mn-ea"/>
                <a:cs typeface="+mn-cs"/>
              </a:rPr>
              <a:t> for believing things; not everyone has the same opinions on. In this world, people are taught to believe how you think something should be done or handled and do not let anyone tell you differently.</a:t>
            </a:r>
            <a:endParaRPr lang="en-US" dirty="0"/>
          </a:p>
        </p:txBody>
      </p:sp>
      <p:sp>
        <p:nvSpPr>
          <p:cNvPr id="4" name="Slide Number Placeholder 3"/>
          <p:cNvSpPr>
            <a:spLocks noGrp="1"/>
          </p:cNvSpPr>
          <p:nvPr>
            <p:ph type="sldNum" sz="quarter" idx="5"/>
          </p:nvPr>
        </p:nvSpPr>
        <p:spPr/>
        <p:txBody>
          <a:bodyPr/>
          <a:lstStyle/>
          <a:p>
            <a:fld id="{F2D506E2-15A9-8C44-9C68-8F4217E57D68}" type="slidenum">
              <a:rPr lang="en-US" smtClean="0"/>
              <a:t>8</a:t>
            </a:fld>
            <a:endParaRPr lang="en-US"/>
          </a:p>
        </p:txBody>
      </p:sp>
    </p:spTree>
    <p:extLst>
      <p:ext uri="{BB962C8B-B14F-4D97-AF65-F5344CB8AC3E}">
        <p14:creationId xmlns:p14="http://schemas.microsoft.com/office/powerpoint/2010/main" val="345702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Many people disagree on certain things, that is understandable, but the fact of causing this mass riots and destruction of these cities is entirely wrong. I believe that everyone should have an open mind, I'm not saying that everyone just believe in one thing. I am saying to respect other peoples </a:t>
            </a:r>
            <a:r>
              <a:rPr lang="en-US" sz="1200" b="0" i="0" u="none" strike="noStrike" kern="1200" dirty="0" err="1">
                <a:solidFill>
                  <a:schemeClr val="tx1"/>
                </a:solidFill>
                <a:effectLst/>
                <a:latin typeface="+mn-lt"/>
                <a:ea typeface="+mn-ea"/>
                <a:cs typeface="+mn-cs"/>
              </a:rPr>
              <a:t>opnion</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F2D506E2-15A9-8C44-9C68-8F4217E57D68}" type="slidenum">
              <a:rPr lang="en-US" smtClean="0"/>
              <a:t>9</a:t>
            </a:fld>
            <a:endParaRPr lang="en-US"/>
          </a:p>
        </p:txBody>
      </p:sp>
    </p:spTree>
    <p:extLst>
      <p:ext uri="{BB962C8B-B14F-4D97-AF65-F5344CB8AC3E}">
        <p14:creationId xmlns:p14="http://schemas.microsoft.com/office/powerpoint/2010/main" val="125414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CED2571A-F813-4214-84A2-D413810E518A}"/>
              </a:ext>
            </a:extLst>
          </p:cNvPr>
          <p:cNvSpPr>
            <a:spLocks noGrp="1"/>
          </p:cNvSpPr>
          <p:nvPr>
            <p:ph type="dt" sz="half" idx="10"/>
          </p:nvPr>
        </p:nvSpPr>
        <p:spPr/>
        <p:txBody>
          <a:bodyPr/>
          <a:lstStyle/>
          <a:p>
            <a:fld id="{67A5E8B7-F220-42D2-BB61-4E5E24A05506}" type="datetimeFigureOut">
              <a:rPr lang="en-US" smtClean="0"/>
              <a:t>10/27/2020</a:t>
            </a:fld>
            <a:endParaRPr lang="en-US"/>
          </a:p>
        </p:txBody>
      </p:sp>
      <p:sp>
        <p:nvSpPr>
          <p:cNvPr id="5" name="Footer Placeholder 4">
            <a:extLst>
              <a:ext uri="{FF2B5EF4-FFF2-40B4-BE49-F238E27FC236}">
                <a16:creationId xmlns:a16="http://schemas.microsoft.com/office/drawing/2014/main" xmlns="" id="{36B2D60A-3DD9-4866-BA7B-34E852D030BD}"/>
              </a:ext>
            </a:extLst>
          </p:cNvPr>
          <p:cNvSpPr>
            <a:spLocks noGrp="1"/>
          </p:cNvSpPr>
          <p:nvPr>
            <p:ph type="ftr" sz="quarter" idx="11"/>
          </p:nvPr>
        </p:nvSpPr>
        <p:spPr>
          <a:xfrm>
            <a:off x="3568802" y="6356350"/>
            <a:ext cx="5029203" cy="365125"/>
          </a:xfrm>
        </p:spPr>
        <p:txBody>
          <a:bodyPr/>
          <a:lstStyle/>
          <a:p>
            <a:endParaRPr lang="en-US" dirty="0"/>
          </a:p>
        </p:txBody>
      </p:sp>
      <p:sp>
        <p:nvSpPr>
          <p:cNvPr id="6" name="Slide Number Placeholder 5">
            <a:extLst>
              <a:ext uri="{FF2B5EF4-FFF2-40B4-BE49-F238E27FC236}">
                <a16:creationId xmlns:a16="http://schemas.microsoft.com/office/drawing/2014/main" xmlns="" id="{E004712D-A072-44DA-B26B-A1BC1ED452D1}"/>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13" name="Freeform: Shape 12">
            <a:extLst>
              <a:ext uri="{FF2B5EF4-FFF2-40B4-BE49-F238E27FC236}">
                <a16:creationId xmlns:a16="http://schemas.microsoft.com/office/drawing/2014/main" xmlns=""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43910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FE275-5B81-47C9-BA2D-6F6DC43B4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B9EC664-0822-4BE8-9C5D-BB58052610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645D89-6EB8-468C-8726-94869538787E}"/>
              </a:ext>
            </a:extLst>
          </p:cNvPr>
          <p:cNvSpPr>
            <a:spLocks noGrp="1"/>
          </p:cNvSpPr>
          <p:nvPr>
            <p:ph type="dt" sz="half" idx="10"/>
          </p:nvPr>
        </p:nvSpPr>
        <p:spPr/>
        <p:txBody>
          <a:bodyPr/>
          <a:lstStyle/>
          <a:p>
            <a:fld id="{67A5E8B7-F220-42D2-BB61-4E5E24A05506}" type="datetimeFigureOut">
              <a:rPr lang="en-US" smtClean="0"/>
              <a:t>10/27/2020</a:t>
            </a:fld>
            <a:endParaRPr lang="en-US"/>
          </a:p>
        </p:txBody>
      </p:sp>
      <p:sp>
        <p:nvSpPr>
          <p:cNvPr id="5" name="Footer Placeholder 4">
            <a:extLst>
              <a:ext uri="{FF2B5EF4-FFF2-40B4-BE49-F238E27FC236}">
                <a16:creationId xmlns:a16="http://schemas.microsoft.com/office/drawing/2014/main" xmlns="" id="{0D069EF1-4362-48D5-892A-20C08FC73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2F72AA-57F8-40CE-BBD9-A77F8DE7ECD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93198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9B69046-DB9C-45F8-A281-16510D1FB7B0}"/>
              </a:ext>
            </a:extLst>
          </p:cNvPr>
          <p:cNvSpPr>
            <a:spLocks noGrp="1"/>
          </p:cNvSpPr>
          <p:nvPr>
            <p:ph type="title" orient="vert"/>
          </p:nvPr>
        </p:nvSpPr>
        <p:spPr>
          <a:xfrm>
            <a:off x="9431547" y="647699"/>
            <a:ext cx="2112753" cy="55292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A4B06B10-FAAE-4C3A-BC82-8EDC5C124290}"/>
              </a:ext>
            </a:extLst>
          </p:cNvPr>
          <p:cNvSpPr>
            <a:spLocks noGrp="1"/>
          </p:cNvSpPr>
          <p:nvPr>
            <p:ph type="body" orient="vert" idx="1"/>
          </p:nvPr>
        </p:nvSpPr>
        <p:spPr>
          <a:xfrm>
            <a:off x="1748287" y="647699"/>
            <a:ext cx="7683260" cy="5529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4689FDE-8D09-475F-9B89-BE5AE71ACDF7}"/>
              </a:ext>
            </a:extLst>
          </p:cNvPr>
          <p:cNvSpPr>
            <a:spLocks noGrp="1"/>
          </p:cNvSpPr>
          <p:nvPr>
            <p:ph type="dt" sz="half" idx="10"/>
          </p:nvPr>
        </p:nvSpPr>
        <p:spPr/>
        <p:txBody>
          <a:bodyPr/>
          <a:lstStyle/>
          <a:p>
            <a:fld id="{67A5E8B7-F220-42D2-BB61-4E5E24A05506}" type="datetimeFigureOut">
              <a:rPr lang="en-US" smtClean="0"/>
              <a:t>10/27/2020</a:t>
            </a:fld>
            <a:endParaRPr lang="en-US"/>
          </a:p>
        </p:txBody>
      </p:sp>
      <p:sp>
        <p:nvSpPr>
          <p:cNvPr id="5" name="Footer Placeholder 4">
            <a:extLst>
              <a:ext uri="{FF2B5EF4-FFF2-40B4-BE49-F238E27FC236}">
                <a16:creationId xmlns:a16="http://schemas.microsoft.com/office/drawing/2014/main" xmlns="" id="{354E6F80-C5CB-44A2-AB1B-43EB01376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83D7AC-8D81-4526-B969-505D0CE1CCD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420129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4BCE9D7-0090-46D4-A48B-9D26EBCC9CCE}"/>
              </a:ext>
            </a:extLst>
          </p:cNvPr>
          <p:cNvSpPr>
            <a:spLocks noGrp="1"/>
          </p:cNvSpPr>
          <p:nvPr>
            <p:ph type="dt" sz="half" idx="10"/>
          </p:nvPr>
        </p:nvSpPr>
        <p:spPr/>
        <p:txBody>
          <a:bodyPr/>
          <a:lstStyle/>
          <a:p>
            <a:fld id="{67A5E8B7-F220-42D2-BB61-4E5E24A05506}" type="datetimeFigureOut">
              <a:rPr lang="en-US" smtClean="0"/>
              <a:t>10/27/2020</a:t>
            </a:fld>
            <a:endParaRPr lang="en-US"/>
          </a:p>
        </p:txBody>
      </p:sp>
      <p:sp>
        <p:nvSpPr>
          <p:cNvPr id="5" name="Footer Placeholder 4">
            <a:extLst>
              <a:ext uri="{FF2B5EF4-FFF2-40B4-BE49-F238E27FC236}">
                <a16:creationId xmlns:a16="http://schemas.microsoft.com/office/drawing/2014/main" xmlns="" id="{CF9A5DDC-5EE7-4691-96B2-F7A25A3BB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5F9D9F-2C17-4515-8A91-EF6050F35E67}"/>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8" name="Straight Connector 7">
            <a:extLst>
              <a:ext uri="{FF2B5EF4-FFF2-40B4-BE49-F238E27FC236}">
                <a16:creationId xmlns:a16="http://schemas.microsoft.com/office/drawing/2014/main" xmlns=""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7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6060CE8-5E49-4336-BB31-974F0D6EE2B4}"/>
              </a:ext>
            </a:extLst>
          </p:cNvPr>
          <p:cNvSpPr>
            <a:spLocks noGrp="1"/>
          </p:cNvSpPr>
          <p:nvPr>
            <p:ph type="dt" sz="half" idx="10"/>
          </p:nvPr>
        </p:nvSpPr>
        <p:spPr/>
        <p:txBody>
          <a:bodyPr/>
          <a:lstStyle/>
          <a:p>
            <a:fld id="{67A5E8B7-F220-42D2-BB61-4E5E24A05506}" type="datetimeFigureOut">
              <a:rPr lang="en-US" smtClean="0"/>
              <a:t>10/27/2020</a:t>
            </a:fld>
            <a:endParaRPr lang="en-US"/>
          </a:p>
        </p:txBody>
      </p:sp>
      <p:sp>
        <p:nvSpPr>
          <p:cNvPr id="5" name="Footer Placeholder 4">
            <a:extLst>
              <a:ext uri="{FF2B5EF4-FFF2-40B4-BE49-F238E27FC236}">
                <a16:creationId xmlns:a16="http://schemas.microsoft.com/office/drawing/2014/main" xmlns="" id="{D2C1D1AF-DB46-4EF6-93AD-E8CD740AE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4FBCEF-E902-4ECE-B0DB-142617EF1852}"/>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67672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F9E3852A-0F7C-4F18-A663-165414BA98DC}"/>
              </a:ext>
            </a:extLst>
          </p:cNvPr>
          <p:cNvSpPr>
            <a:spLocks noGrp="1"/>
          </p:cNvSpPr>
          <p:nvPr>
            <p:ph type="dt" sz="half" idx="10"/>
          </p:nvPr>
        </p:nvSpPr>
        <p:spPr/>
        <p:txBody>
          <a:bodyPr/>
          <a:lstStyle/>
          <a:p>
            <a:fld id="{67A5E8B7-F220-42D2-BB61-4E5E24A05506}" type="datetimeFigureOut">
              <a:rPr lang="en-US" smtClean="0"/>
              <a:t>10/27/2020</a:t>
            </a:fld>
            <a:endParaRPr lang="en-US"/>
          </a:p>
        </p:txBody>
      </p:sp>
      <p:sp>
        <p:nvSpPr>
          <p:cNvPr id="6" name="Footer Placeholder 5">
            <a:extLst>
              <a:ext uri="{FF2B5EF4-FFF2-40B4-BE49-F238E27FC236}">
                <a16:creationId xmlns:a16="http://schemas.microsoft.com/office/drawing/2014/main" xmlns="" id="{AF87E8B5-A392-435C-89FE-849D9B0AE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77AA31-DB02-4BFC-8238-507F5E8B7B1A}"/>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2" name="Title 1">
            <a:extLst>
              <a:ext uri="{FF2B5EF4-FFF2-40B4-BE49-F238E27FC236}">
                <a16:creationId xmlns:a16="http://schemas.microsoft.com/office/drawing/2014/main" xmlns="" id="{3BB698B4-B17B-4FAB-894D-5400BDEC9891}"/>
              </a:ext>
            </a:extLst>
          </p:cNvPr>
          <p:cNvSpPr>
            <a:spLocks noGrp="1"/>
          </p:cNvSpPr>
          <p:nvPr>
            <p:ph type="title"/>
          </p:nvPr>
        </p:nvSpPr>
        <p:spPr/>
        <p:txBody>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xmlns=""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4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B4054DBB-2048-445B-8127-6D2DB22DDF36}"/>
              </a:ext>
            </a:extLst>
          </p:cNvPr>
          <p:cNvSpPr>
            <a:spLocks noGrp="1"/>
          </p:cNvSpPr>
          <p:nvPr>
            <p:ph type="dt" sz="half" idx="10"/>
          </p:nvPr>
        </p:nvSpPr>
        <p:spPr/>
        <p:txBody>
          <a:bodyPr/>
          <a:lstStyle/>
          <a:p>
            <a:fld id="{67A5E8B7-F220-42D2-BB61-4E5E24A05506}" type="datetimeFigureOut">
              <a:rPr lang="en-US" smtClean="0"/>
              <a:t>10/27/2020</a:t>
            </a:fld>
            <a:endParaRPr lang="en-US"/>
          </a:p>
        </p:txBody>
      </p:sp>
      <p:sp>
        <p:nvSpPr>
          <p:cNvPr id="8" name="Footer Placeholder 7">
            <a:extLst>
              <a:ext uri="{FF2B5EF4-FFF2-40B4-BE49-F238E27FC236}">
                <a16:creationId xmlns:a16="http://schemas.microsoft.com/office/drawing/2014/main" xmlns="" id="{4E0454E7-E598-4FCD-834F-13291B957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2677B82-4082-402D-889D-8081104DA73B}"/>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12" name="Straight Connector 11">
            <a:extLst>
              <a:ext uri="{FF2B5EF4-FFF2-40B4-BE49-F238E27FC236}">
                <a16:creationId xmlns:a16="http://schemas.microsoft.com/office/drawing/2014/main" xmlns=""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82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D5258E1-694B-4BB9-A41B-BB7425554E07}"/>
              </a:ext>
            </a:extLst>
          </p:cNvPr>
          <p:cNvSpPr>
            <a:spLocks noGrp="1"/>
          </p:cNvSpPr>
          <p:nvPr>
            <p:ph type="dt" sz="half" idx="10"/>
          </p:nvPr>
        </p:nvSpPr>
        <p:spPr/>
        <p:txBody>
          <a:bodyPr/>
          <a:lstStyle/>
          <a:p>
            <a:fld id="{67A5E8B7-F220-42D2-BB61-4E5E24A05506}" type="datetimeFigureOut">
              <a:rPr lang="en-US" smtClean="0"/>
              <a:t>10/27/2020</a:t>
            </a:fld>
            <a:endParaRPr lang="en-US"/>
          </a:p>
        </p:txBody>
      </p:sp>
      <p:sp>
        <p:nvSpPr>
          <p:cNvPr id="4" name="Footer Placeholder 3">
            <a:extLst>
              <a:ext uri="{FF2B5EF4-FFF2-40B4-BE49-F238E27FC236}">
                <a16:creationId xmlns:a16="http://schemas.microsoft.com/office/drawing/2014/main" xmlns="" id="{F912B65B-60BA-40E5-8A5A-5A79D315A3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672797-16BC-4A2F-8A6F-62F61512E07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82668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E316BEC-AB1A-4058-9324-07F332198D4C}"/>
              </a:ext>
            </a:extLst>
          </p:cNvPr>
          <p:cNvSpPr>
            <a:spLocks noGrp="1"/>
          </p:cNvSpPr>
          <p:nvPr>
            <p:ph type="dt" sz="half" idx="10"/>
          </p:nvPr>
        </p:nvSpPr>
        <p:spPr/>
        <p:txBody>
          <a:bodyPr/>
          <a:lstStyle/>
          <a:p>
            <a:fld id="{67A5E8B7-F220-42D2-BB61-4E5E24A05506}" type="datetimeFigureOut">
              <a:rPr lang="en-US" smtClean="0"/>
              <a:t>10/27/2020</a:t>
            </a:fld>
            <a:endParaRPr lang="en-US"/>
          </a:p>
        </p:txBody>
      </p:sp>
      <p:sp>
        <p:nvSpPr>
          <p:cNvPr id="3" name="Footer Placeholder 2">
            <a:extLst>
              <a:ext uri="{FF2B5EF4-FFF2-40B4-BE49-F238E27FC236}">
                <a16:creationId xmlns:a16="http://schemas.microsoft.com/office/drawing/2014/main" xmlns="" id="{640DE4BD-38C7-497D-AE63-0EC22E333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14109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DF20479-140A-466F-B2F2-AFE27D477E80}"/>
              </a:ext>
            </a:extLst>
          </p:cNvPr>
          <p:cNvSpPr>
            <a:spLocks noGrp="1"/>
          </p:cNvSpPr>
          <p:nvPr>
            <p:ph type="dt" sz="half" idx="10"/>
          </p:nvPr>
        </p:nvSpPr>
        <p:spPr/>
        <p:txBody>
          <a:bodyPr/>
          <a:lstStyle/>
          <a:p>
            <a:fld id="{67A5E8B7-F220-42D2-BB61-4E5E24A05506}" type="datetimeFigureOut">
              <a:rPr lang="en-US" smtClean="0"/>
              <a:t>10/27/2020</a:t>
            </a:fld>
            <a:endParaRPr lang="en-US"/>
          </a:p>
        </p:txBody>
      </p:sp>
      <p:sp>
        <p:nvSpPr>
          <p:cNvPr id="6" name="Footer Placeholder 5">
            <a:extLst>
              <a:ext uri="{FF2B5EF4-FFF2-40B4-BE49-F238E27FC236}">
                <a16:creationId xmlns:a16="http://schemas.microsoft.com/office/drawing/2014/main" xmlns="" id="{F486B342-BDCE-45E8-BDA2-B041981DE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E3F3AE-E094-4EA8-9900-F77CD687110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385913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222704-F91B-471A-988B-9023E12017C8}"/>
              </a:ext>
            </a:extLst>
          </p:cNvPr>
          <p:cNvSpPr>
            <a:spLocks noGrp="1"/>
          </p:cNvSpPr>
          <p:nvPr>
            <p:ph type="dt" sz="half" idx="10"/>
          </p:nvPr>
        </p:nvSpPr>
        <p:spPr/>
        <p:txBody>
          <a:bodyPr/>
          <a:lstStyle/>
          <a:p>
            <a:fld id="{67A5E8B7-F220-42D2-BB61-4E5E24A05506}" type="datetimeFigureOut">
              <a:rPr lang="en-US" smtClean="0"/>
              <a:t>10/27/2020</a:t>
            </a:fld>
            <a:endParaRPr lang="en-US"/>
          </a:p>
        </p:txBody>
      </p:sp>
      <p:sp>
        <p:nvSpPr>
          <p:cNvPr id="6" name="Footer Placeholder 5">
            <a:extLst>
              <a:ext uri="{FF2B5EF4-FFF2-40B4-BE49-F238E27FC236}">
                <a16:creationId xmlns:a16="http://schemas.microsoft.com/office/drawing/2014/main" xmlns="" id="{10828E75-DDDE-4BD4-B495-47F44DB37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00B0594-D6B3-41C6-BBEF-A060A2EB408C}"/>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66294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fld id="{67A5E8B7-F220-42D2-BB61-4E5E24A05506}" type="datetimeFigureOut">
              <a:rPr lang="en-US" smtClean="0"/>
              <a:pPr/>
              <a:t>10/27/2020</a:t>
            </a:fld>
            <a:endParaRPr lang="en-US" dirty="0"/>
          </a:p>
        </p:txBody>
      </p:sp>
      <p:sp>
        <p:nvSpPr>
          <p:cNvPr id="5" name="Footer Placeholder 4">
            <a:extLst>
              <a:ext uri="{FF2B5EF4-FFF2-40B4-BE49-F238E27FC236}">
                <a16:creationId xmlns:a16="http://schemas.microsoft.com/office/drawing/2014/main" xmlns=""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992946206"/>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4DCA362-CEAA-4588-881C-D36A1C9B1D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EB06E339-151D-44A9-BEE9-5D231D4E3BD6}"/>
              </a:ext>
            </a:extLst>
          </p:cNvPr>
          <p:cNvPicPr>
            <a:picLocks noChangeAspect="1"/>
          </p:cNvPicPr>
          <p:nvPr/>
        </p:nvPicPr>
        <p:blipFill rotWithShape="1">
          <a:blip r:embed="rId5">
            <a:alphaModFix amt="40000"/>
          </a:blip>
          <a:srcRect t="15759" b="39241"/>
          <a:stretch/>
        </p:blipFill>
        <p:spPr>
          <a:xfrm>
            <a:off x="20" y="-1766"/>
            <a:ext cx="12191980" cy="6858000"/>
          </a:xfrm>
          <a:prstGeom prst="rect">
            <a:avLst/>
          </a:prstGeom>
        </p:spPr>
      </p:pic>
      <p:sp>
        <p:nvSpPr>
          <p:cNvPr id="2" name="Title 1">
            <a:extLst>
              <a:ext uri="{FF2B5EF4-FFF2-40B4-BE49-F238E27FC236}">
                <a16:creationId xmlns:a16="http://schemas.microsoft.com/office/drawing/2014/main" xmlns="" id="{A7AF9765-6645-1349-AE2D-5AEBD10E8B14}"/>
              </a:ext>
            </a:extLst>
          </p:cNvPr>
          <p:cNvSpPr>
            <a:spLocks noGrp="1"/>
          </p:cNvSpPr>
          <p:nvPr>
            <p:ph type="ctrTitle"/>
          </p:nvPr>
        </p:nvSpPr>
        <p:spPr>
          <a:xfrm>
            <a:off x="2540000" y="952501"/>
            <a:ext cx="7171765" cy="2268817"/>
          </a:xfrm>
        </p:spPr>
        <p:txBody>
          <a:bodyPr>
            <a:normAutofit/>
          </a:bodyPr>
          <a:lstStyle/>
          <a:p>
            <a:r>
              <a:rPr lang="en-US" dirty="0">
                <a:solidFill>
                  <a:schemeClr val="tx1"/>
                </a:solidFill>
              </a:rPr>
              <a:t>I believe the world should be more accepting </a:t>
            </a:r>
          </a:p>
        </p:txBody>
      </p:sp>
      <p:sp>
        <p:nvSpPr>
          <p:cNvPr id="3" name="Subtitle 2">
            <a:extLst>
              <a:ext uri="{FF2B5EF4-FFF2-40B4-BE49-F238E27FC236}">
                <a16:creationId xmlns:a16="http://schemas.microsoft.com/office/drawing/2014/main" xmlns="" id="{093DB5B8-A766-FB41-A5C6-1C78F068E555}"/>
              </a:ext>
            </a:extLst>
          </p:cNvPr>
          <p:cNvSpPr>
            <a:spLocks noGrp="1"/>
          </p:cNvSpPr>
          <p:nvPr>
            <p:ph type="subTitle" idx="1"/>
          </p:nvPr>
        </p:nvSpPr>
        <p:spPr>
          <a:xfrm>
            <a:off x="2775083" y="4969805"/>
            <a:ext cx="6632107" cy="1049995"/>
          </a:xfrm>
        </p:spPr>
        <p:txBody>
          <a:bodyPr>
            <a:normAutofit/>
          </a:bodyPr>
          <a:lstStyle/>
          <a:p>
            <a:r>
              <a:rPr lang="en-US" dirty="0">
                <a:solidFill>
                  <a:schemeClr val="tx1"/>
                </a:solidFill>
              </a:rPr>
              <a:t>By Caitlyn huff </a:t>
            </a:r>
          </a:p>
        </p:txBody>
      </p:sp>
      <p:sp>
        <p:nvSpPr>
          <p:cNvPr id="11" name="Freeform: Shape 10">
            <a:extLst>
              <a:ext uri="{FF2B5EF4-FFF2-40B4-BE49-F238E27FC236}">
                <a16:creationId xmlns:a16="http://schemas.microsoft.com/office/drawing/2014/main" xmlns="" id="{D7A68C44-338D-4957-B314-3BB915BD61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557398">
            <a:off x="5526062" y="3608113"/>
            <a:ext cx="1130147" cy="983069"/>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tx1"/>
          </a:solidFill>
          <a:ln w="9525" cap="flat">
            <a:noFill/>
            <a:prstDash val="solid"/>
            <a:miter/>
          </a:ln>
          <a:effectLst>
            <a:outerShdw blurRad="50800" dist="38100" dir="2700000" sx="97000" sy="97000" algn="tl" rotWithShape="0">
              <a:prstClr val="black">
                <a:alpha val="45000"/>
              </a:prstClr>
            </a:outerShdw>
          </a:effectLst>
        </p:spPr>
        <p:txBody>
          <a:bodyPr wrap="square" rtlCol="0" anchor="ctr">
            <a:noAutofit/>
          </a:bodyPr>
          <a:lstStyle/>
          <a:p>
            <a:endParaRPr lang="en-US">
              <a:effectLst>
                <a:outerShdw blurRad="38100" dist="38100" dir="2700000" algn="tl">
                  <a:srgbClr val="000000">
                    <a:alpha val="43137"/>
                  </a:srgbClr>
                </a:outerShdw>
              </a:effectLst>
            </a:endParaRPr>
          </a:p>
        </p:txBody>
      </p:sp>
      <p:pic>
        <p:nvPicPr>
          <p:cNvPr id="7" name="Audio 6">
            <a:hlinkClick r:id="" action="ppaction://media"/>
            <a:extLst>
              <a:ext uri="{FF2B5EF4-FFF2-40B4-BE49-F238E27FC236}">
                <a16:creationId xmlns:a16="http://schemas.microsoft.com/office/drawing/2014/main" xmlns="" id="{2AE8FD92-B048-A647-AF00-226A29E8F55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76371501"/>
      </p:ext>
    </p:extLst>
  </p:cSld>
  <p:clrMapOvr>
    <a:masterClrMapping/>
  </p:clrMapOvr>
  <mc:AlternateContent xmlns:mc="http://schemas.openxmlformats.org/markup-compatibility/2006" xmlns:p14="http://schemas.microsoft.com/office/powerpoint/2010/main">
    <mc:Choice Requires="p14">
      <p:transition spd="med" p14:dur="700" advTm="15594">
        <p:fade/>
      </p:transition>
    </mc:Choice>
    <mc:Fallback xmlns="">
      <p:transition spd="med" advTm="155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633E0A9-143D-4DA6-BC82-83B955C64D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More than 100 people rally to support first responders in Burlington –  Boston News, Weather, Sports | WHDH 7News">
            <a:extLst>
              <a:ext uri="{FF2B5EF4-FFF2-40B4-BE49-F238E27FC236}">
                <a16:creationId xmlns:a16="http://schemas.microsoft.com/office/drawing/2014/main" xmlns="" id="{BAD9B664-A146-8E42-A1B7-2146F7A126FD}"/>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xmlns="" id="{E525F10F-ED87-8A45-82C0-EAFCE904F0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34833171"/>
      </p:ext>
    </p:extLst>
  </p:cSld>
  <p:clrMapOvr>
    <a:masterClrMapping/>
  </p:clrMapOvr>
  <mc:AlternateContent xmlns:mc="http://schemas.openxmlformats.org/markup-compatibility/2006" xmlns:p14="http://schemas.microsoft.com/office/powerpoint/2010/main">
    <mc:Choice Requires="p14">
      <p:transition spd="med" p14:dur="700" advTm="5090">
        <p:fade/>
      </p:transition>
    </mc:Choice>
    <mc:Fallback xmlns="">
      <p:transition spd="med" advTm="50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633E0A9-143D-4DA6-BC82-83B955C64D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Multiracial People Photos, 4,000+ High Quality Free Stock Photos">
            <a:extLst>
              <a:ext uri="{FF2B5EF4-FFF2-40B4-BE49-F238E27FC236}">
                <a16:creationId xmlns:a16="http://schemas.microsoft.com/office/drawing/2014/main" xmlns="" id="{6D48EE20-A788-384E-BB5A-DF2D13EB79F0}"/>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8384" b="702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xmlns="" id="{63B19589-1384-294B-B67E-463F0A225A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5231529"/>
      </p:ext>
    </p:extLst>
  </p:cSld>
  <p:clrMapOvr>
    <a:masterClrMapping/>
  </p:clrMapOvr>
  <mc:AlternateContent xmlns:mc="http://schemas.openxmlformats.org/markup-compatibility/2006" xmlns:p14="http://schemas.microsoft.com/office/powerpoint/2010/main">
    <mc:Choice Requires="p14">
      <p:transition spd="med" p14:dur="700" advTm="5785">
        <p:fade/>
      </p:transition>
    </mc:Choice>
    <mc:Fallback xmlns="">
      <p:transition spd="med" advTm="57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633E0A9-143D-4DA6-BC82-83B955C64D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cDill AFB COVID-19 message &gt; MacDill Air Force Base &gt; News">
            <a:extLst>
              <a:ext uri="{FF2B5EF4-FFF2-40B4-BE49-F238E27FC236}">
                <a16:creationId xmlns:a16="http://schemas.microsoft.com/office/drawing/2014/main" xmlns="" id="{AABAE741-26A4-514C-A8BC-1EB401FD31E7}"/>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xmlns="" id="{F9D64033-0CFF-6640-8446-84CA016EA8B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57610616"/>
      </p:ext>
    </p:extLst>
  </p:cSld>
  <p:clrMapOvr>
    <a:masterClrMapping/>
  </p:clrMapOvr>
  <mc:AlternateContent xmlns:mc="http://schemas.openxmlformats.org/markup-compatibility/2006" xmlns:p14="http://schemas.microsoft.com/office/powerpoint/2010/main">
    <mc:Choice Requires="p14">
      <p:transition spd="med" p14:dur="700" advTm="15786">
        <p:fade/>
      </p:transition>
    </mc:Choice>
    <mc:Fallback xmlns="">
      <p:transition spd="med" advTm="157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633E0A9-143D-4DA6-BC82-83B955C64D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George Floyd was unresponsive and pulseless when EMS arrived to scene,  report says">
            <a:extLst>
              <a:ext uri="{FF2B5EF4-FFF2-40B4-BE49-F238E27FC236}">
                <a16:creationId xmlns:a16="http://schemas.microsoft.com/office/drawing/2014/main" xmlns="" id="{222723CD-EF22-3948-938D-E2A8CD9C6B4E}"/>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xmlns="" id="{76F8304D-D043-8846-869A-423F799F183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3532040"/>
      </p:ext>
    </p:extLst>
  </p:cSld>
  <p:clrMapOvr>
    <a:masterClrMapping/>
  </p:clrMapOvr>
  <mc:AlternateContent xmlns:mc="http://schemas.openxmlformats.org/markup-compatibility/2006" xmlns:p14="http://schemas.microsoft.com/office/powerpoint/2010/main">
    <mc:Choice Requires="p14">
      <p:transition spd="med" p14:dur="700" advTm="10905">
        <p:fade/>
      </p:transition>
    </mc:Choice>
    <mc:Fallback xmlns="">
      <p:transition spd="med" advTm="109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4633E0A9-143D-4DA6-BC82-83B955C64D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George Floyd warned police that he thought he would die: transcript - New  York Daily News">
            <a:extLst>
              <a:ext uri="{FF2B5EF4-FFF2-40B4-BE49-F238E27FC236}">
                <a16:creationId xmlns:a16="http://schemas.microsoft.com/office/drawing/2014/main" xmlns="" id="{4097C42B-E2DE-BA41-BADE-9CA3DC6B66F9}"/>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1" b="8095"/>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xmlns="" id="{43D9B4F3-4719-E24D-AB57-DEA9D8D30F1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496582618"/>
      </p:ext>
    </p:extLst>
  </p:cSld>
  <p:clrMapOvr>
    <a:masterClrMapping/>
  </p:clrMapOvr>
  <mc:AlternateContent xmlns:mc="http://schemas.openxmlformats.org/markup-compatibility/2006" xmlns:p14="http://schemas.microsoft.com/office/powerpoint/2010/main">
    <mc:Choice Requires="p14">
      <p:transition spd="med" p14:dur="700" advTm="18522">
        <p:fade/>
      </p:transition>
    </mc:Choice>
    <mc:Fallback xmlns="">
      <p:transition spd="med" advTm="185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633E0A9-143D-4DA6-BC82-83B955C64D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George Floyd death | Four Minneapolis police officers face charges - The  Hindu">
            <a:extLst>
              <a:ext uri="{FF2B5EF4-FFF2-40B4-BE49-F238E27FC236}">
                <a16:creationId xmlns:a16="http://schemas.microsoft.com/office/drawing/2014/main" xmlns="" id="{B1E7979D-9520-C940-B735-14AD90292C6B}"/>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5400" b="46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xmlns="" id="{1FA3775E-0598-1C43-9981-DF6ABFA127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71970821"/>
      </p:ext>
    </p:extLst>
  </p:cSld>
  <p:clrMapOvr>
    <a:masterClrMapping/>
  </p:clrMapOvr>
  <mc:AlternateContent xmlns:mc="http://schemas.openxmlformats.org/markup-compatibility/2006" xmlns:p14="http://schemas.microsoft.com/office/powerpoint/2010/main">
    <mc:Choice Requires="p14">
      <p:transition spd="med" p14:dur="700" advTm="18706">
        <p:fade/>
      </p:transition>
    </mc:Choice>
    <mc:Fallback xmlns="">
      <p:transition spd="med" advTm="187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xmlns="" id="{1E679A24-160E-440A-9984-8923BC4B8D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18895" flipH="1">
            <a:off x="5561167" y="1911565"/>
            <a:ext cx="1044472" cy="908544"/>
          </a:xfrm>
          <a:custGeom>
            <a:avLst/>
            <a:gdLst/>
            <a:ahLst/>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useBgFill="1">
        <p:nvSpPr>
          <p:cNvPr id="139" name="Rectangle 138">
            <a:extLst>
              <a:ext uri="{FF2B5EF4-FFF2-40B4-BE49-F238E27FC236}">
                <a16:creationId xmlns:a16="http://schemas.microsoft.com/office/drawing/2014/main" xmlns="" id="{DEB38159-65C7-468B-8AAC-0CB079B54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Do the Riots in Minneapolis Forebode Greater Civil Unrest for the US?">
            <a:extLst>
              <a:ext uri="{FF2B5EF4-FFF2-40B4-BE49-F238E27FC236}">
                <a16:creationId xmlns:a16="http://schemas.microsoft.com/office/drawing/2014/main" xmlns="" id="{A98DF361-0F92-8C4B-96C5-5481F89323B7}"/>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43"/>
          <a:stretch/>
        </p:blipFill>
        <p:spPr bwMode="auto">
          <a:xfrm>
            <a:off x="20" y="2298511"/>
            <a:ext cx="6095980" cy="45654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orge Floyd's Death Sparks Protests Across The U.S.: Georgia Governor  Activates National Guard In Response To Protests In Atlanta">
            <a:extLst>
              <a:ext uri="{FF2B5EF4-FFF2-40B4-BE49-F238E27FC236}">
                <a16:creationId xmlns:a16="http://schemas.microsoft.com/office/drawing/2014/main" xmlns="" id="{013B8D5E-8F6A-EA44-91FA-6FB2696DDF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0836" b="-1"/>
          <a:stretch/>
        </p:blipFill>
        <p:spPr bwMode="auto">
          <a:xfrm>
            <a:off x="6093512" y="2298511"/>
            <a:ext cx="6098487" cy="4565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467F008B-C603-EC4F-B2C4-B0C4E3CED81D}"/>
              </a:ext>
            </a:extLst>
          </p:cNvPr>
          <p:cNvSpPr txBox="1"/>
          <p:nvPr/>
        </p:nvSpPr>
        <p:spPr>
          <a:xfrm>
            <a:off x="6096000" y="-1"/>
            <a:ext cx="6095999" cy="3071811"/>
          </a:xfrm>
          <a:prstGeom prst="rect">
            <a:avLst/>
          </a:prstGeom>
          <a:noFill/>
        </p:spPr>
        <p:txBody>
          <a:bodyPr wrap="square" rtlCol="0">
            <a:spAutoFit/>
          </a:bodyPr>
          <a:lstStyle/>
          <a:p>
            <a:endParaRPr lang="en-US" dirty="0"/>
          </a:p>
        </p:txBody>
      </p:sp>
      <p:pic>
        <p:nvPicPr>
          <p:cNvPr id="5" name="Audio 4">
            <a:hlinkClick r:id="" action="ppaction://media"/>
            <a:extLst>
              <a:ext uri="{FF2B5EF4-FFF2-40B4-BE49-F238E27FC236}">
                <a16:creationId xmlns:a16="http://schemas.microsoft.com/office/drawing/2014/main" xmlns="" id="{28CFAB14-877D-184A-9D43-6AEF036CD5E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66786672"/>
      </p:ext>
    </p:extLst>
  </p:cSld>
  <p:clrMapOvr>
    <a:masterClrMapping/>
  </p:clrMapOvr>
  <mc:AlternateContent xmlns:mc="http://schemas.openxmlformats.org/markup-compatibility/2006" xmlns:p14="http://schemas.microsoft.com/office/powerpoint/2010/main">
    <mc:Choice Requires="p14">
      <p:transition spd="med" p14:dur="700" advTm="22322">
        <p:fade/>
      </p:transition>
    </mc:Choice>
    <mc:Fallback xmlns="">
      <p:transition spd="med" advTm="223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633E0A9-143D-4DA6-BC82-83B955C64D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GOOD COPS, PLEASE END THE CODE OF SILENCE – Parole Illinois">
            <a:extLst>
              <a:ext uri="{FF2B5EF4-FFF2-40B4-BE49-F238E27FC236}">
                <a16:creationId xmlns:a16="http://schemas.microsoft.com/office/drawing/2014/main" xmlns="" id="{E7144410-4095-234F-81A3-13889CCCB502}"/>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1634" r="6365"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xmlns="" id="{23AF0A68-836B-F049-BA78-B926E358B9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68263919"/>
      </p:ext>
    </p:extLst>
  </p:cSld>
  <p:clrMapOvr>
    <a:masterClrMapping/>
  </p:clrMapOvr>
  <mc:AlternateContent xmlns:mc="http://schemas.openxmlformats.org/markup-compatibility/2006" xmlns:p14="http://schemas.microsoft.com/office/powerpoint/2010/main">
    <mc:Choice Requires="p14">
      <p:transition spd="med" p14:dur="700" advTm="13831">
        <p:fade/>
      </p:transition>
    </mc:Choice>
    <mc:Fallback xmlns="">
      <p:transition spd="med" advTm="138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A6866B37-2D42-48C2-BCCC-4775324C7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xmlns="" id="{23508425-FE83-41B1-9A1F-E62669B4F2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2099" y="2325008"/>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xmlns="" id="{F9BF8AD3-E5B9-47B6-9D2E-139195BA7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6201" y="0"/>
            <a:ext cx="76058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Earth World People Together PNG - Picpng">
            <a:extLst>
              <a:ext uri="{FF2B5EF4-FFF2-40B4-BE49-F238E27FC236}">
                <a16:creationId xmlns:a16="http://schemas.microsoft.com/office/drawing/2014/main" xmlns="" id="{A956F76B-C3EE-434F-8965-2A8671EE4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xmlns="" id="{A5E36431-01C1-4641-897F-EF43FF94B0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419521312"/>
      </p:ext>
    </p:extLst>
  </p:cSld>
  <p:clrMapOvr>
    <a:masterClrMapping/>
  </p:clrMapOvr>
  <mc:AlternateContent xmlns:mc="http://schemas.openxmlformats.org/markup-compatibility/2006" xmlns:p14="http://schemas.microsoft.com/office/powerpoint/2010/main">
    <mc:Choice Requires="p14">
      <p:transition spd="med" p14:dur="700" advTm="19913">
        <p:fade/>
      </p:transition>
    </mc:Choice>
    <mc:Fallback xmlns="">
      <p:transition spd="med" advTm="199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4633E0A9-143D-4DA6-BC82-83B955C64D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 grieve for George Floyd and good police officers | The Kansas City Star">
            <a:extLst>
              <a:ext uri="{FF2B5EF4-FFF2-40B4-BE49-F238E27FC236}">
                <a16:creationId xmlns:a16="http://schemas.microsoft.com/office/drawing/2014/main" xmlns="" id="{CDBC5452-C5E2-1441-AFEB-2D6EC4CCD9B6}"/>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xmlns="" id="{4EA82730-4476-4243-A737-E75A627254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2219078"/>
      </p:ext>
    </p:extLst>
  </p:cSld>
  <p:clrMapOvr>
    <a:masterClrMapping/>
  </p:clrMapOvr>
  <mc:AlternateContent xmlns:mc="http://schemas.openxmlformats.org/markup-compatibility/2006" xmlns:p14="http://schemas.microsoft.com/office/powerpoint/2010/main">
    <mc:Choice Requires="p14">
      <p:transition spd="med" p14:dur="700" advTm="16515">
        <p:fade/>
      </p:transition>
    </mc:Choice>
    <mc:Fallback xmlns="">
      <p:transition spd="med" advTm="165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PineVTI">
  <a:themeElements>
    <a:clrScheme name="AnalogousFromLightSeedLeftStep">
      <a:dk1>
        <a:srgbClr val="000000"/>
      </a:dk1>
      <a:lt1>
        <a:srgbClr val="FFFFFF"/>
      </a:lt1>
      <a:dk2>
        <a:srgbClr val="3C222A"/>
      </a:dk2>
      <a:lt2>
        <a:srgbClr val="E4E2E8"/>
      </a:lt2>
      <a:accent1>
        <a:srgbClr val="9AA57D"/>
      </a:accent1>
      <a:accent2>
        <a:srgbClr val="A9A274"/>
      </a:accent2>
      <a:accent3>
        <a:srgbClr val="BB9B82"/>
      </a:accent3>
      <a:accent4>
        <a:srgbClr val="BA807F"/>
      </a:accent4>
      <a:accent5>
        <a:srgbClr val="C491A5"/>
      </a:accent5>
      <a:accent6>
        <a:srgbClr val="BA7FAE"/>
      </a:accent6>
      <a:hlink>
        <a:srgbClr val="7C69AE"/>
      </a:hlink>
      <a:folHlink>
        <a:srgbClr val="7F7F7F"/>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VTI" id="{14D52F43-08F7-4BCB-8A4A-FBED84E2C440}" vid="{D076F849-C9D7-4142-B46C-46BAC587E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540</Words>
  <Application>Microsoft Office PowerPoint</Application>
  <PresentationFormat>Widescreen</PresentationFormat>
  <Paragraphs>23</Paragraphs>
  <Slides>11</Slides>
  <Notes>10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Dante</vt:lpstr>
      <vt:lpstr>PineVTI</vt:lpstr>
      <vt:lpstr>I believe the world should be more accepting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believe the world should be more accepting</dc:title>
  <dc:creator>caitlyn huff</dc:creator>
  <cp:lastModifiedBy>Annie Everett</cp:lastModifiedBy>
  <cp:revision>14</cp:revision>
  <dcterms:created xsi:type="dcterms:W3CDTF">2020-10-21T17:33:59Z</dcterms:created>
  <dcterms:modified xsi:type="dcterms:W3CDTF">2020-10-27T13:47:34Z</dcterms:modified>
</cp:coreProperties>
</file>