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e8602f51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e8602f51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e8602f51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e8602f51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e8602f51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e8602f51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e8602f51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e8602f51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47b1e88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47b1e88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47b1e888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47b1e888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hyperlink" Target="http://drive.google.com/file/d/11DxApg0DIKjej-8hWFCVSvY7Mn1f4xbz/view" TargetMode="External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0.jpg"/><Relationship Id="rId7" Type="http://schemas.openxmlformats.org/officeDocument/2006/relationships/hyperlink" Target="http://drive.google.com/file/d/1qW__0TsXRh7VRSMPaNzAeNFwh2O_uck9/view" TargetMode="External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ROb76B3-COoD0LTy3AczXNOItLIeu2aS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hyperlink" Target="http://drive.google.com/file/d/1wlIUkfF0PUw4xNdhXjFkDaqMii1U0C27/view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AVwJB20HcAqZPWY55mVic5FZMI_DpU8f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741775" y="17329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 believe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Jeffrey Burnette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5275"/>
            <a:ext cx="7448776" cy="283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78509" cy="21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title="New Recording.mp3">
            <a:hlinkClick r:id="rId5"/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8431551" y="363075"/>
            <a:ext cx="54864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75"/>
            <a:ext cx="2379650" cy="318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250" y="101050"/>
            <a:ext cx="2838026" cy="318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1650" y="2918075"/>
            <a:ext cx="3492349" cy="22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125" y="3151750"/>
            <a:ext cx="5081524" cy="19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title="New Recording 2.mp3">
            <a:hlinkClick r:id="rId7"/>
          </p:cNvPr>
          <p:cNvPicPr preferRelativeResize="0"/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>
            <a:off x="8307401" y="3631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50" y="1065875"/>
            <a:ext cx="7420324" cy="40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title="New Recording 3.mp3">
            <a:hlinkClick r:id="rId4"/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8357200" y="3878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8425"/>
            <a:ext cx="4222674" cy="42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000" y="1673000"/>
            <a:ext cx="4464124" cy="322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title="New Recording 4.mp3">
            <a:hlinkClick r:id="rId5"/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8282849" y="5118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50" y="0"/>
            <a:ext cx="5200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title="New Recording 5.mp3">
            <a:hlinkClick r:id="rId4"/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8359550" y="5242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watching!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FFFFFF"/>
      </a:dk2>
      <a:lt2>
        <a:srgbClr val="999999"/>
      </a:lt2>
      <a:accent1>
        <a:srgbClr val="000000"/>
      </a:accent1>
      <a:accent2>
        <a:srgbClr val="CCCCCC"/>
      </a:accent2>
      <a:accent3>
        <a:srgbClr val="000000"/>
      </a:accent3>
      <a:accent4>
        <a:srgbClr val="0000FF"/>
      </a:accent4>
      <a:accent5>
        <a:srgbClr val="999999"/>
      </a:accent5>
      <a:accent6>
        <a:srgbClr val="999999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