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43891200" cy="32918400"/>
  <p:notesSz cx="6858000" cy="9144000"/>
  <p:defaultTextStyle>
    <a:defPPr>
      <a:defRPr lang="en-US"/>
    </a:defPPr>
    <a:lvl1pPr marL="0" algn="l" defTabSz="2194405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94405" algn="l" defTabSz="2194405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88808" algn="l" defTabSz="2194405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583214" algn="l" defTabSz="2194405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777619" algn="l" defTabSz="2194405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972024" algn="l" defTabSz="2194405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3166427" algn="l" defTabSz="2194405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360832" algn="l" defTabSz="2194405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555236" algn="l" defTabSz="2194405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263" autoAdjust="0"/>
    <p:restoredTop sz="96327" autoAdjust="0"/>
  </p:normalViewPr>
  <p:slideViewPr>
    <p:cSldViewPr snapToGrid="0" snapToObjects="1">
      <p:cViewPr varScale="1">
        <p:scale>
          <a:sx n="26" d="100"/>
          <a:sy n="26" d="100"/>
        </p:scale>
        <p:origin x="2920" y="344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5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8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7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6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0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5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FA3D-55F4-A746-B49E-0F803BF94A2B}" type="datetimeFigureOut">
              <a:rPr lang="en-US" smtClean="0"/>
              <a:t>5/7/24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A40C-C2AE-014F-AD49-1D8B9F8C7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8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FA3D-55F4-A746-B49E-0F803BF94A2B}" type="datetimeFigureOut">
              <a:rPr lang="en-US" smtClean="0"/>
              <a:t>5/7/24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A40C-C2AE-014F-AD49-1D8B9F8C7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7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559085" y="4221483"/>
            <a:ext cx="35547303" cy="898779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1948" y="4221483"/>
            <a:ext cx="105925619" cy="898779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FA3D-55F4-A746-B49E-0F803BF94A2B}" type="datetimeFigureOut">
              <a:rPr lang="en-US" smtClean="0"/>
              <a:t>5/7/24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A40C-C2AE-014F-AD49-1D8B9F8C7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4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FA3D-55F4-A746-B49E-0F803BF94A2B}" type="datetimeFigureOut">
              <a:rPr lang="en-US" smtClean="0"/>
              <a:t>5/7/24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A40C-C2AE-014F-AD49-1D8B9F8C7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46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125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226"/>
            <a:ext cx="37307520" cy="7200899"/>
          </a:xfrm>
        </p:spPr>
        <p:txBody>
          <a:bodyPr anchor="b"/>
          <a:lstStyle>
            <a:lvl1pPr marL="0" indent="0">
              <a:buNone/>
              <a:defRPr sz="9700">
                <a:solidFill>
                  <a:schemeClr val="tx1">
                    <a:tint val="75000"/>
                  </a:schemeClr>
                </a:solidFill>
              </a:defRPr>
            </a:lvl1pPr>
            <a:lvl2pPr marL="2194405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88808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3pPr>
            <a:lvl4pPr marL="6583214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4pPr>
            <a:lvl5pPr marL="8777619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5pPr>
            <a:lvl6pPr marL="10972024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6pPr>
            <a:lvl7pPr marL="13166427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7pPr>
            <a:lvl8pPr marL="15360832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8pPr>
            <a:lvl9pPr marL="17555236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FA3D-55F4-A746-B49E-0F803BF94A2B}" type="datetimeFigureOut">
              <a:rPr lang="en-US" smtClean="0"/>
              <a:t>5/7/24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A40C-C2AE-014F-AD49-1D8B9F8C7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5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1945" y="24582123"/>
            <a:ext cx="70736459" cy="69517265"/>
          </a:xfrm>
        </p:spPr>
        <p:txBody>
          <a:bodyPr/>
          <a:lstStyle>
            <a:lvl1pPr>
              <a:defRPr sz="13400"/>
            </a:lvl1pPr>
            <a:lvl2pPr>
              <a:defRPr sz="11300"/>
            </a:lvl2pPr>
            <a:lvl3pPr>
              <a:defRPr sz="97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69927" y="24582123"/>
            <a:ext cx="70736463" cy="69517265"/>
          </a:xfrm>
        </p:spPr>
        <p:txBody>
          <a:bodyPr/>
          <a:lstStyle>
            <a:lvl1pPr>
              <a:defRPr sz="13400"/>
            </a:lvl1pPr>
            <a:lvl2pPr>
              <a:defRPr sz="11300"/>
            </a:lvl2pPr>
            <a:lvl3pPr>
              <a:defRPr sz="97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FA3D-55F4-A746-B49E-0F803BF94A2B}" type="datetimeFigureOut">
              <a:rPr lang="en-US" smtClean="0"/>
              <a:t>5/7/24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A40C-C2AE-014F-AD49-1D8B9F8C7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5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5" y="7368545"/>
            <a:ext cx="19392903" cy="3070859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94405" indent="0">
              <a:buNone/>
              <a:defRPr sz="9700" b="1"/>
            </a:lvl2pPr>
            <a:lvl3pPr marL="4388808" indent="0">
              <a:buNone/>
              <a:defRPr sz="8500" b="1"/>
            </a:lvl3pPr>
            <a:lvl4pPr marL="6583214" indent="0">
              <a:buNone/>
              <a:defRPr sz="7800" b="1"/>
            </a:lvl4pPr>
            <a:lvl5pPr marL="8777619" indent="0">
              <a:buNone/>
              <a:defRPr sz="7800" b="1"/>
            </a:lvl5pPr>
            <a:lvl6pPr marL="10972024" indent="0">
              <a:buNone/>
              <a:defRPr sz="7800" b="1"/>
            </a:lvl6pPr>
            <a:lvl7pPr marL="13166427" indent="0">
              <a:buNone/>
              <a:defRPr sz="7800" b="1"/>
            </a:lvl7pPr>
            <a:lvl8pPr marL="15360832" indent="0">
              <a:buNone/>
              <a:defRPr sz="7800" b="1"/>
            </a:lvl8pPr>
            <a:lvl9pPr marL="1755523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5" y="10439402"/>
            <a:ext cx="19392903" cy="18966185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5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5"/>
            <a:ext cx="19400520" cy="3070859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94405" indent="0">
              <a:buNone/>
              <a:defRPr sz="9700" b="1"/>
            </a:lvl2pPr>
            <a:lvl3pPr marL="4388808" indent="0">
              <a:buNone/>
              <a:defRPr sz="8500" b="1"/>
            </a:lvl3pPr>
            <a:lvl4pPr marL="6583214" indent="0">
              <a:buNone/>
              <a:defRPr sz="7800" b="1"/>
            </a:lvl4pPr>
            <a:lvl5pPr marL="8777619" indent="0">
              <a:buNone/>
              <a:defRPr sz="7800" b="1"/>
            </a:lvl5pPr>
            <a:lvl6pPr marL="10972024" indent="0">
              <a:buNone/>
              <a:defRPr sz="7800" b="1"/>
            </a:lvl6pPr>
            <a:lvl7pPr marL="13166427" indent="0">
              <a:buNone/>
              <a:defRPr sz="7800" b="1"/>
            </a:lvl7pPr>
            <a:lvl8pPr marL="15360832" indent="0">
              <a:buNone/>
              <a:defRPr sz="7800" b="1"/>
            </a:lvl8pPr>
            <a:lvl9pPr marL="1755523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2"/>
            <a:ext cx="19400520" cy="18966185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5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FA3D-55F4-A746-B49E-0F803BF94A2B}" type="datetimeFigureOut">
              <a:rPr lang="en-US" smtClean="0"/>
              <a:t>5/7/24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A40C-C2AE-014F-AD49-1D8B9F8C7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1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FA3D-55F4-A746-B49E-0F803BF94A2B}" type="datetimeFigureOut">
              <a:rPr lang="en-US" smtClean="0"/>
              <a:t>5/7/24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A40C-C2AE-014F-AD49-1D8B9F8C7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5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FA3D-55F4-A746-B49E-0F803BF94A2B}" type="datetimeFigureOut">
              <a:rPr lang="en-US" smtClean="0"/>
              <a:t>5/7/24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A40C-C2AE-014F-AD49-1D8B9F8C7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1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1310640"/>
            <a:ext cx="14439903" cy="5577840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5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300"/>
            </a:lvl3pPr>
            <a:lvl4pPr>
              <a:defRPr sz="9700"/>
            </a:lvl4pPr>
            <a:lvl5pPr>
              <a:defRPr sz="9700"/>
            </a:lvl5pPr>
            <a:lvl6pPr>
              <a:defRPr sz="9700"/>
            </a:lvl6pPr>
            <a:lvl7pPr>
              <a:defRPr sz="9700"/>
            </a:lvl7pPr>
            <a:lvl8pPr>
              <a:defRPr sz="9700"/>
            </a:lvl8pPr>
            <a:lvl9pPr>
              <a:defRPr sz="9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6888483"/>
            <a:ext cx="14439903" cy="22517105"/>
          </a:xfrm>
        </p:spPr>
        <p:txBody>
          <a:bodyPr/>
          <a:lstStyle>
            <a:lvl1pPr marL="0" indent="0">
              <a:buNone/>
              <a:defRPr sz="6900"/>
            </a:lvl1pPr>
            <a:lvl2pPr marL="2194405" indent="0">
              <a:buNone/>
              <a:defRPr sz="5700"/>
            </a:lvl2pPr>
            <a:lvl3pPr marL="4388808" indent="0">
              <a:buNone/>
              <a:defRPr sz="4800"/>
            </a:lvl3pPr>
            <a:lvl4pPr marL="6583214" indent="0">
              <a:buNone/>
              <a:defRPr sz="4300"/>
            </a:lvl4pPr>
            <a:lvl5pPr marL="8777619" indent="0">
              <a:buNone/>
              <a:defRPr sz="4300"/>
            </a:lvl5pPr>
            <a:lvl6pPr marL="10972024" indent="0">
              <a:buNone/>
              <a:defRPr sz="4300"/>
            </a:lvl6pPr>
            <a:lvl7pPr marL="13166427" indent="0">
              <a:buNone/>
              <a:defRPr sz="4300"/>
            </a:lvl7pPr>
            <a:lvl8pPr marL="15360832" indent="0">
              <a:buNone/>
              <a:defRPr sz="4300"/>
            </a:lvl8pPr>
            <a:lvl9pPr marL="17555236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FA3D-55F4-A746-B49E-0F803BF94A2B}" type="datetimeFigureOut">
              <a:rPr lang="en-US" smtClean="0"/>
              <a:t>5/7/24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A40C-C2AE-014F-AD49-1D8B9F8C7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8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2"/>
            <a:ext cx="26334720" cy="2720345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405" indent="0">
              <a:buNone/>
              <a:defRPr sz="13400"/>
            </a:lvl2pPr>
            <a:lvl3pPr marL="4388808" indent="0">
              <a:buNone/>
              <a:defRPr sz="11300"/>
            </a:lvl3pPr>
            <a:lvl4pPr marL="6583214" indent="0">
              <a:buNone/>
              <a:defRPr sz="9700"/>
            </a:lvl4pPr>
            <a:lvl5pPr marL="8777619" indent="0">
              <a:buNone/>
              <a:defRPr sz="9700"/>
            </a:lvl5pPr>
            <a:lvl6pPr marL="10972024" indent="0">
              <a:buNone/>
              <a:defRPr sz="9700"/>
            </a:lvl6pPr>
            <a:lvl7pPr marL="13166427" indent="0">
              <a:buNone/>
              <a:defRPr sz="9700"/>
            </a:lvl7pPr>
            <a:lvl8pPr marL="15360832" indent="0">
              <a:buNone/>
              <a:defRPr sz="9700"/>
            </a:lvl8pPr>
            <a:lvl9pPr marL="17555236" indent="0">
              <a:buNone/>
              <a:defRPr sz="9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5"/>
            <a:ext cx="26334720" cy="3863339"/>
          </a:xfrm>
        </p:spPr>
        <p:txBody>
          <a:bodyPr/>
          <a:lstStyle>
            <a:lvl1pPr marL="0" indent="0">
              <a:buNone/>
              <a:defRPr sz="6900"/>
            </a:lvl1pPr>
            <a:lvl2pPr marL="2194405" indent="0">
              <a:buNone/>
              <a:defRPr sz="5700"/>
            </a:lvl2pPr>
            <a:lvl3pPr marL="4388808" indent="0">
              <a:buNone/>
              <a:defRPr sz="4800"/>
            </a:lvl3pPr>
            <a:lvl4pPr marL="6583214" indent="0">
              <a:buNone/>
              <a:defRPr sz="4300"/>
            </a:lvl4pPr>
            <a:lvl5pPr marL="8777619" indent="0">
              <a:buNone/>
              <a:defRPr sz="4300"/>
            </a:lvl5pPr>
            <a:lvl6pPr marL="10972024" indent="0">
              <a:buNone/>
              <a:defRPr sz="4300"/>
            </a:lvl6pPr>
            <a:lvl7pPr marL="13166427" indent="0">
              <a:buNone/>
              <a:defRPr sz="4300"/>
            </a:lvl7pPr>
            <a:lvl8pPr marL="15360832" indent="0">
              <a:buNone/>
              <a:defRPr sz="4300"/>
            </a:lvl8pPr>
            <a:lvl9pPr marL="17555236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FA3D-55F4-A746-B49E-0F803BF94A2B}" type="datetimeFigureOut">
              <a:rPr lang="en-US" smtClean="0"/>
              <a:t>5/7/24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A40C-C2AE-014F-AD49-1D8B9F8C7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3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5"/>
            <a:ext cx="39502080" cy="5486400"/>
          </a:xfrm>
          <a:prstGeom prst="rect">
            <a:avLst/>
          </a:prstGeom>
        </p:spPr>
        <p:txBody>
          <a:bodyPr vert="horz" lIns="438880" tIns="219442" rIns="438880" bIns="21944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5"/>
          </a:xfrm>
          <a:prstGeom prst="rect">
            <a:avLst/>
          </a:prstGeom>
        </p:spPr>
        <p:txBody>
          <a:bodyPr vert="horz" lIns="438880" tIns="219442" rIns="438880" bIns="21944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5"/>
            <a:ext cx="10241280" cy="1752600"/>
          </a:xfrm>
          <a:prstGeom prst="rect">
            <a:avLst/>
          </a:prstGeom>
        </p:spPr>
        <p:txBody>
          <a:bodyPr vert="horz" lIns="438880" tIns="219442" rIns="438880" bIns="219442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AFA3D-55F4-A746-B49E-0F803BF94A2B}" type="datetimeFigureOut">
              <a:rPr lang="en-US" smtClean="0"/>
              <a:t>5/7/24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5"/>
            <a:ext cx="13898880" cy="1752600"/>
          </a:xfrm>
          <a:prstGeom prst="rect">
            <a:avLst/>
          </a:prstGeom>
        </p:spPr>
        <p:txBody>
          <a:bodyPr vert="horz" lIns="438880" tIns="219442" rIns="438880" bIns="219442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5"/>
            <a:ext cx="10241280" cy="1752600"/>
          </a:xfrm>
          <a:prstGeom prst="rect">
            <a:avLst/>
          </a:prstGeom>
        </p:spPr>
        <p:txBody>
          <a:bodyPr vert="horz" lIns="438880" tIns="219442" rIns="438880" bIns="219442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7A40C-C2AE-014F-AD49-1D8B9F8C7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405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804" indent="-1645804" algn="l" defTabSz="2194405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908" indent="-1371503" algn="l" defTabSz="2194405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012" indent="-1097204" algn="l" defTabSz="2194405" rtl="0" eaLnBrk="1" latinLnBrk="0" hangingPunct="1">
        <a:spcBef>
          <a:spcPct val="20000"/>
        </a:spcBef>
        <a:buFont typeface="Arial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415" indent="-1097204" algn="l" defTabSz="2194405" rtl="0" eaLnBrk="1" latinLnBrk="0" hangingPunct="1">
        <a:spcBef>
          <a:spcPct val="20000"/>
        </a:spcBef>
        <a:buFont typeface="Arial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820" indent="-1097204" algn="l" defTabSz="2194405" rtl="0" eaLnBrk="1" latinLnBrk="0" hangingPunct="1">
        <a:spcBef>
          <a:spcPct val="20000"/>
        </a:spcBef>
        <a:buFont typeface="Arial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225" indent="-1097204" algn="l" defTabSz="2194405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3628" indent="-1097204" algn="l" defTabSz="2194405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035" indent="-1097204" algn="l" defTabSz="2194405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2439" indent="-1097204" algn="l" defTabSz="2194405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40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405" algn="l" defTabSz="219440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808" algn="l" defTabSz="219440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214" algn="l" defTabSz="219440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619" algn="l" defTabSz="219440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024" algn="l" defTabSz="219440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6427" algn="l" defTabSz="219440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0832" algn="l" defTabSz="219440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5236" algn="l" defTabSz="219440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3852" y="2943104"/>
            <a:ext cx="38664976" cy="1492706"/>
          </a:xfrm>
          <a:prstGeom prst="rect">
            <a:avLst/>
          </a:prstGeom>
          <a:noFill/>
        </p:spPr>
        <p:txBody>
          <a:bodyPr wrap="square" lIns="182871" tIns="91435" rIns="182871" bIns="91435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1143" y="573213"/>
            <a:ext cx="42817735" cy="511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13730" y="533399"/>
            <a:ext cx="30663740" cy="47539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8000" dirty="0">
                <a:solidFill>
                  <a:srgbClr val="FFFFFF"/>
                </a:solidFill>
                <a:latin typeface="Avenir Heavy"/>
                <a:cs typeface="Avenir Heavy"/>
              </a:rPr>
              <a:t>INSERT YOUR CREATE @ STATE TITLE HERE</a:t>
            </a:r>
            <a:br>
              <a:rPr lang="en-US" sz="8000" dirty="0">
                <a:solidFill>
                  <a:srgbClr val="FFFFFF"/>
                </a:solidFill>
                <a:latin typeface="Avenir Heavy"/>
                <a:cs typeface="Avenir Heavy"/>
              </a:rPr>
            </a:br>
            <a:r>
              <a:rPr lang="en-US" sz="6000" i="1" dirty="0">
                <a:solidFill>
                  <a:srgbClr val="FFFFFF"/>
                </a:solidFill>
                <a:latin typeface="Avenir Light"/>
                <a:cs typeface="Avenir Light"/>
              </a:rPr>
              <a:t>FIRST &amp; LAST NAME  |  ARKANSAS </a:t>
            </a:r>
            <a:r>
              <a:rPr lang="en-US" sz="6000" i="1" dirty="0">
                <a:solidFill>
                  <a:schemeClr val="bg1"/>
                </a:solidFill>
                <a:latin typeface="Avenir Light"/>
                <a:cs typeface="Avenir Light"/>
              </a:rPr>
              <a:t>STATE UNIVERSITY  |   JONESBORO, AR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340075" y="7058100"/>
            <a:ext cx="10512879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INTRODUCTION &amp; PURPOSE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372513" y="8408895"/>
            <a:ext cx="9646267" cy="7365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56326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6"/>
          <p:cNvSpPr>
            <a:spLocks noGrp="1"/>
          </p:cNvSpPr>
          <p:nvPr>
            <p:ph type="body" idx="1"/>
          </p:nvPr>
        </p:nvSpPr>
        <p:spPr>
          <a:xfrm>
            <a:off x="16757523" y="7058100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STUDENT POPULATION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7173773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6"/>
          <p:cNvSpPr>
            <a:spLocks noGrp="1"/>
          </p:cNvSpPr>
          <p:nvPr>
            <p:ph type="body" idx="1"/>
          </p:nvPr>
        </p:nvSpPr>
        <p:spPr>
          <a:xfrm>
            <a:off x="1458611" y="13839578"/>
            <a:ext cx="1039434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OBJECTIVES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874862" y="14869656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7"/>
          <p:cNvSpPr>
            <a:spLocks noGrp="1"/>
          </p:cNvSpPr>
          <p:nvPr>
            <p:ph sz="half" idx="2"/>
          </p:nvPr>
        </p:nvSpPr>
        <p:spPr>
          <a:xfrm>
            <a:off x="1458609" y="15207295"/>
            <a:ext cx="9646267" cy="3006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dirty="0">
              <a:latin typeface="Avenir Light"/>
              <a:cs typeface="Avenir Light"/>
            </a:endParaRPr>
          </a:p>
        </p:txBody>
      </p:sp>
      <p:sp>
        <p:nvSpPr>
          <p:cNvPr id="35" name="Text Placeholder 6"/>
          <p:cNvSpPr>
            <a:spLocks noGrp="1"/>
          </p:cNvSpPr>
          <p:nvPr>
            <p:ph type="body" idx="1"/>
          </p:nvPr>
        </p:nvSpPr>
        <p:spPr>
          <a:xfrm>
            <a:off x="1486840" y="18992743"/>
            <a:ext cx="1041691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METHODS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903090" y="20022820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7"/>
          <p:cNvSpPr>
            <a:spLocks noGrp="1"/>
          </p:cNvSpPr>
          <p:nvPr>
            <p:ph sz="half" idx="2"/>
          </p:nvPr>
        </p:nvSpPr>
        <p:spPr>
          <a:xfrm>
            <a:off x="1486837" y="20360461"/>
            <a:ext cx="9646267" cy="4686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dirty="0">
              <a:latin typeface="Avenir Light"/>
              <a:cs typeface="Avenir Ligh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25659" y="24947210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029859" y="24947210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0" name="Content Placeholder 7"/>
          <p:cNvSpPr>
            <a:spLocks noGrp="1"/>
          </p:cNvSpPr>
          <p:nvPr>
            <p:ph sz="half" idx="2"/>
          </p:nvPr>
        </p:nvSpPr>
        <p:spPr>
          <a:xfrm>
            <a:off x="3213997" y="26323184"/>
            <a:ext cx="2075808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1" name="Content Placeholder 7"/>
          <p:cNvSpPr>
            <a:spLocks noGrp="1"/>
          </p:cNvSpPr>
          <p:nvPr>
            <p:ph sz="half" idx="2"/>
          </p:nvPr>
        </p:nvSpPr>
        <p:spPr>
          <a:xfrm>
            <a:off x="8274135" y="26323184"/>
            <a:ext cx="2244022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4" name="Content Placeholder 7"/>
          <p:cNvSpPr>
            <a:spLocks noGrp="1"/>
          </p:cNvSpPr>
          <p:nvPr>
            <p:ph sz="half" idx="2"/>
          </p:nvPr>
        </p:nvSpPr>
        <p:spPr>
          <a:xfrm>
            <a:off x="16863339" y="8398571"/>
            <a:ext cx="9646267" cy="451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7173774" y="12488998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277972" y="12488998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7" name="Content Placeholder 7"/>
          <p:cNvSpPr>
            <a:spLocks noGrp="1"/>
          </p:cNvSpPr>
          <p:nvPr>
            <p:ph sz="half" idx="2"/>
          </p:nvPr>
        </p:nvSpPr>
        <p:spPr>
          <a:xfrm>
            <a:off x="18462111" y="13864972"/>
            <a:ext cx="1975293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8" name="Content Placeholder 7"/>
          <p:cNvSpPr>
            <a:spLocks noGrp="1"/>
          </p:cNvSpPr>
          <p:nvPr>
            <p:ph sz="half" idx="2"/>
          </p:nvPr>
        </p:nvSpPr>
        <p:spPr>
          <a:xfrm>
            <a:off x="23752224" y="13864972"/>
            <a:ext cx="1998265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52" name="Text Placeholder 6"/>
          <p:cNvSpPr>
            <a:spLocks noGrp="1"/>
          </p:cNvSpPr>
          <p:nvPr>
            <p:ph type="body" idx="1"/>
          </p:nvPr>
        </p:nvSpPr>
        <p:spPr>
          <a:xfrm>
            <a:off x="16758719" y="1961184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FINDINGS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7174969" y="2064191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ontent Placeholder 7"/>
          <p:cNvSpPr>
            <a:spLocks noGrp="1"/>
          </p:cNvSpPr>
          <p:nvPr>
            <p:ph sz="half" idx="2"/>
          </p:nvPr>
        </p:nvSpPr>
        <p:spPr>
          <a:xfrm>
            <a:off x="16864533" y="20835897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174968" y="24023255"/>
            <a:ext cx="9848273" cy="4475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56" name="Content Placeholder 7"/>
          <p:cNvSpPr>
            <a:spLocks noGrp="1"/>
          </p:cNvSpPr>
          <p:nvPr>
            <p:ph sz="half" idx="2"/>
          </p:nvPr>
        </p:nvSpPr>
        <p:spPr>
          <a:xfrm>
            <a:off x="21089516" y="25519903"/>
            <a:ext cx="1943925" cy="19368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57" name="Text Placeholder 6"/>
          <p:cNvSpPr>
            <a:spLocks noGrp="1"/>
          </p:cNvSpPr>
          <p:nvPr>
            <p:ph type="body" idx="1"/>
          </p:nvPr>
        </p:nvSpPr>
        <p:spPr>
          <a:xfrm>
            <a:off x="31325265" y="7058100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DISCUSSION &amp; ACTION PLAN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31741515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Content Placeholder 7"/>
          <p:cNvSpPr>
            <a:spLocks noGrp="1"/>
          </p:cNvSpPr>
          <p:nvPr>
            <p:ph sz="half" idx="2"/>
          </p:nvPr>
        </p:nvSpPr>
        <p:spPr>
          <a:xfrm>
            <a:off x="31431081" y="8398571"/>
            <a:ext cx="9646267" cy="451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idx="1"/>
          </p:nvPr>
        </p:nvSpPr>
        <p:spPr>
          <a:xfrm>
            <a:off x="31326461" y="1738920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ACKNOWLEDGMENTS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31742711" y="1841927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7"/>
          <p:cNvSpPr>
            <a:spLocks noGrp="1"/>
          </p:cNvSpPr>
          <p:nvPr>
            <p:ph sz="half" idx="2"/>
          </p:nvPr>
        </p:nvSpPr>
        <p:spPr>
          <a:xfrm>
            <a:off x="31432276" y="18645009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idx="1"/>
          </p:nvPr>
        </p:nvSpPr>
        <p:spPr>
          <a:xfrm>
            <a:off x="31454400" y="2597758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REFERENCES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31870650" y="2700765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7"/>
          <p:cNvSpPr>
            <a:spLocks noGrp="1"/>
          </p:cNvSpPr>
          <p:nvPr>
            <p:ph sz="half" idx="2"/>
          </p:nvPr>
        </p:nvSpPr>
        <p:spPr>
          <a:xfrm>
            <a:off x="31560213" y="27233390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290" y="1460980"/>
            <a:ext cx="4192909" cy="326904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95870" y="30052867"/>
            <a:ext cx="42723008" cy="22788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6728400" y="30750926"/>
            <a:ext cx="51593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venir Heavy"/>
                <a:cs typeface="Avenir Heavy"/>
              </a:rPr>
              <a:t>Agency Title / Logo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090" y="30598526"/>
            <a:ext cx="5991392" cy="1155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544" y="700220"/>
            <a:ext cx="6301298" cy="518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18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3852" y="2943104"/>
            <a:ext cx="38664976" cy="1492706"/>
          </a:xfrm>
          <a:prstGeom prst="rect">
            <a:avLst/>
          </a:prstGeom>
          <a:noFill/>
        </p:spPr>
        <p:txBody>
          <a:bodyPr wrap="square" lIns="182871" tIns="91435" rIns="182871" bIns="91435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1143" y="573213"/>
            <a:ext cx="42817735" cy="511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13730" y="533399"/>
            <a:ext cx="30663740" cy="47539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8000" dirty="0">
                <a:solidFill>
                  <a:srgbClr val="FFFFFF"/>
                </a:solidFill>
                <a:latin typeface="Avenir Heavy"/>
                <a:cs typeface="Avenir Heavy"/>
              </a:rPr>
              <a:t>INSERT YOUR FYE ACADEMIC EXPO TITLE HERE</a:t>
            </a:r>
            <a:br>
              <a:rPr lang="en-US" sz="8000" dirty="0">
                <a:solidFill>
                  <a:srgbClr val="FFFFFF"/>
                </a:solidFill>
                <a:latin typeface="Avenir Heavy"/>
                <a:cs typeface="Avenir Heavy"/>
              </a:rPr>
            </a:br>
            <a:r>
              <a:rPr lang="en-US" sz="6000" i="1" dirty="0">
                <a:solidFill>
                  <a:srgbClr val="FFFFFF"/>
                </a:solidFill>
                <a:latin typeface="Avenir Light"/>
                <a:cs typeface="Avenir Light"/>
              </a:rPr>
              <a:t>COURSE INFORMATION |  ARKANSAS </a:t>
            </a:r>
            <a:r>
              <a:rPr lang="en-US" sz="6000" i="1" dirty="0">
                <a:solidFill>
                  <a:schemeClr val="bg1"/>
                </a:solidFill>
                <a:latin typeface="Avenir Light"/>
                <a:cs typeface="Avenir Light"/>
              </a:rPr>
              <a:t>STATE UNIVERSITY  |   JONESBORO, AR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340075" y="7058100"/>
            <a:ext cx="10512879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INTRODUCTION &amp; PURPOSE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372513" y="8408895"/>
            <a:ext cx="9646267" cy="7365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56326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6"/>
          <p:cNvSpPr>
            <a:spLocks noGrp="1"/>
          </p:cNvSpPr>
          <p:nvPr>
            <p:ph type="body" idx="1"/>
          </p:nvPr>
        </p:nvSpPr>
        <p:spPr>
          <a:xfrm>
            <a:off x="16757523" y="7058100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STUDENT POPULATION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7173773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6"/>
          <p:cNvSpPr>
            <a:spLocks noGrp="1"/>
          </p:cNvSpPr>
          <p:nvPr>
            <p:ph type="body" idx="1"/>
          </p:nvPr>
        </p:nvSpPr>
        <p:spPr>
          <a:xfrm>
            <a:off x="1458611" y="13839578"/>
            <a:ext cx="1039434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OBJECTIVES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874862" y="14869656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7"/>
          <p:cNvSpPr>
            <a:spLocks noGrp="1"/>
          </p:cNvSpPr>
          <p:nvPr>
            <p:ph sz="half" idx="2"/>
          </p:nvPr>
        </p:nvSpPr>
        <p:spPr>
          <a:xfrm>
            <a:off x="1458609" y="15207295"/>
            <a:ext cx="9646267" cy="3006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dirty="0">
              <a:latin typeface="Avenir Light"/>
              <a:cs typeface="Avenir Light"/>
            </a:endParaRPr>
          </a:p>
        </p:txBody>
      </p:sp>
      <p:sp>
        <p:nvSpPr>
          <p:cNvPr id="35" name="Text Placeholder 6"/>
          <p:cNvSpPr>
            <a:spLocks noGrp="1"/>
          </p:cNvSpPr>
          <p:nvPr>
            <p:ph type="body" idx="1"/>
          </p:nvPr>
        </p:nvSpPr>
        <p:spPr>
          <a:xfrm>
            <a:off x="1486840" y="18992743"/>
            <a:ext cx="1041691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METHODS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903090" y="20022820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7"/>
          <p:cNvSpPr>
            <a:spLocks noGrp="1"/>
          </p:cNvSpPr>
          <p:nvPr>
            <p:ph sz="half" idx="2"/>
          </p:nvPr>
        </p:nvSpPr>
        <p:spPr>
          <a:xfrm>
            <a:off x="1486837" y="20360461"/>
            <a:ext cx="9646267" cy="4686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dirty="0">
              <a:latin typeface="Avenir Light"/>
              <a:cs typeface="Avenir Ligh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25659" y="24947210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029859" y="24947210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0" name="Content Placeholder 7"/>
          <p:cNvSpPr>
            <a:spLocks noGrp="1"/>
          </p:cNvSpPr>
          <p:nvPr>
            <p:ph sz="half" idx="2"/>
          </p:nvPr>
        </p:nvSpPr>
        <p:spPr>
          <a:xfrm>
            <a:off x="3213997" y="26323184"/>
            <a:ext cx="2075808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1" name="Content Placeholder 7"/>
          <p:cNvSpPr>
            <a:spLocks noGrp="1"/>
          </p:cNvSpPr>
          <p:nvPr>
            <p:ph sz="half" idx="2"/>
          </p:nvPr>
        </p:nvSpPr>
        <p:spPr>
          <a:xfrm>
            <a:off x="8274135" y="26323184"/>
            <a:ext cx="2244022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4" name="Content Placeholder 7"/>
          <p:cNvSpPr>
            <a:spLocks noGrp="1"/>
          </p:cNvSpPr>
          <p:nvPr>
            <p:ph sz="half" idx="2"/>
          </p:nvPr>
        </p:nvSpPr>
        <p:spPr>
          <a:xfrm>
            <a:off x="16863339" y="8398571"/>
            <a:ext cx="9646267" cy="451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7173774" y="12488998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277972" y="12488998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7" name="Content Placeholder 7"/>
          <p:cNvSpPr>
            <a:spLocks noGrp="1"/>
          </p:cNvSpPr>
          <p:nvPr>
            <p:ph sz="half" idx="2"/>
          </p:nvPr>
        </p:nvSpPr>
        <p:spPr>
          <a:xfrm>
            <a:off x="18462111" y="13864972"/>
            <a:ext cx="1975293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8" name="Content Placeholder 7"/>
          <p:cNvSpPr>
            <a:spLocks noGrp="1"/>
          </p:cNvSpPr>
          <p:nvPr>
            <p:ph sz="half" idx="2"/>
          </p:nvPr>
        </p:nvSpPr>
        <p:spPr>
          <a:xfrm>
            <a:off x="23752224" y="13864972"/>
            <a:ext cx="1998265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52" name="Text Placeholder 6"/>
          <p:cNvSpPr>
            <a:spLocks noGrp="1"/>
          </p:cNvSpPr>
          <p:nvPr>
            <p:ph type="body" idx="1"/>
          </p:nvPr>
        </p:nvSpPr>
        <p:spPr>
          <a:xfrm>
            <a:off x="16758719" y="1961184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FINDINGS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7174969" y="2064191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ontent Placeholder 7"/>
          <p:cNvSpPr>
            <a:spLocks noGrp="1"/>
          </p:cNvSpPr>
          <p:nvPr>
            <p:ph sz="half" idx="2"/>
          </p:nvPr>
        </p:nvSpPr>
        <p:spPr>
          <a:xfrm>
            <a:off x="16864533" y="20835897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174968" y="24023255"/>
            <a:ext cx="9848273" cy="4475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56" name="Content Placeholder 7"/>
          <p:cNvSpPr>
            <a:spLocks noGrp="1"/>
          </p:cNvSpPr>
          <p:nvPr>
            <p:ph sz="half" idx="2"/>
          </p:nvPr>
        </p:nvSpPr>
        <p:spPr>
          <a:xfrm>
            <a:off x="21089516" y="25519903"/>
            <a:ext cx="1943925" cy="19368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57" name="Text Placeholder 6"/>
          <p:cNvSpPr>
            <a:spLocks noGrp="1"/>
          </p:cNvSpPr>
          <p:nvPr>
            <p:ph type="body" idx="1"/>
          </p:nvPr>
        </p:nvSpPr>
        <p:spPr>
          <a:xfrm>
            <a:off x="31325265" y="7058100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DISCUSSION &amp; ACTION PLAN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31741515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Content Placeholder 7"/>
          <p:cNvSpPr>
            <a:spLocks noGrp="1"/>
          </p:cNvSpPr>
          <p:nvPr>
            <p:ph sz="half" idx="2"/>
          </p:nvPr>
        </p:nvSpPr>
        <p:spPr>
          <a:xfrm>
            <a:off x="31431081" y="8398571"/>
            <a:ext cx="9646267" cy="451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idx="1"/>
          </p:nvPr>
        </p:nvSpPr>
        <p:spPr>
          <a:xfrm>
            <a:off x="31326461" y="1738920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ACKNOWLEDGMENTS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31742711" y="1841927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7"/>
          <p:cNvSpPr>
            <a:spLocks noGrp="1"/>
          </p:cNvSpPr>
          <p:nvPr>
            <p:ph sz="half" idx="2"/>
          </p:nvPr>
        </p:nvSpPr>
        <p:spPr>
          <a:xfrm>
            <a:off x="31432276" y="18645009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idx="1"/>
          </p:nvPr>
        </p:nvSpPr>
        <p:spPr>
          <a:xfrm>
            <a:off x="31454400" y="2597758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REFERENCES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31870650" y="2700765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7"/>
          <p:cNvSpPr>
            <a:spLocks noGrp="1"/>
          </p:cNvSpPr>
          <p:nvPr>
            <p:ph sz="half" idx="2"/>
          </p:nvPr>
        </p:nvSpPr>
        <p:spPr>
          <a:xfrm>
            <a:off x="31560213" y="27233390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290" y="1460980"/>
            <a:ext cx="4192909" cy="326904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95870" y="30052867"/>
            <a:ext cx="42723008" cy="22788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6728400" y="30750926"/>
            <a:ext cx="51593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venir Heavy"/>
                <a:cs typeface="Avenir Heavy"/>
              </a:rPr>
              <a:t>Agency Title / Logo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544" y="701640"/>
            <a:ext cx="6301298" cy="518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5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3852" y="2943104"/>
            <a:ext cx="38664976" cy="1492706"/>
          </a:xfrm>
          <a:prstGeom prst="rect">
            <a:avLst/>
          </a:prstGeom>
          <a:noFill/>
        </p:spPr>
        <p:txBody>
          <a:bodyPr wrap="square" lIns="182871" tIns="91435" rIns="182871" bIns="91435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1143" y="573213"/>
            <a:ext cx="42817735" cy="511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13730" y="533399"/>
            <a:ext cx="30663740" cy="47539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8000" dirty="0">
                <a:solidFill>
                  <a:srgbClr val="FFFFFF"/>
                </a:solidFill>
                <a:latin typeface="Avenir Heavy"/>
                <a:cs typeface="Avenir Heavy"/>
              </a:rPr>
              <a:t>INSERT YOUR CREATE @ STATE TITLE HERE</a:t>
            </a:r>
            <a:br>
              <a:rPr lang="en-US" sz="8000" dirty="0">
                <a:solidFill>
                  <a:srgbClr val="FFFFFF"/>
                </a:solidFill>
                <a:latin typeface="Avenir Heavy"/>
                <a:cs typeface="Avenir Heavy"/>
              </a:rPr>
            </a:br>
            <a:r>
              <a:rPr lang="en-US" sz="6000" i="1" dirty="0">
                <a:solidFill>
                  <a:srgbClr val="FFFFFF"/>
                </a:solidFill>
                <a:latin typeface="Avenir Light"/>
                <a:cs typeface="Avenir Light"/>
              </a:rPr>
              <a:t>FIRST &amp; LAST NAME  |  ARKANSAS </a:t>
            </a:r>
            <a:r>
              <a:rPr lang="en-US" sz="6000" i="1" dirty="0">
                <a:solidFill>
                  <a:schemeClr val="bg1"/>
                </a:solidFill>
                <a:latin typeface="Avenir Light"/>
                <a:cs typeface="Avenir Light"/>
              </a:rPr>
              <a:t>STATE UNIVERSITY  |   JONESBORO, AR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340075" y="7058100"/>
            <a:ext cx="10512879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INTRODUCTION &amp; PURPOSE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372513" y="8408895"/>
            <a:ext cx="9646267" cy="7365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56326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6"/>
          <p:cNvSpPr>
            <a:spLocks noGrp="1"/>
          </p:cNvSpPr>
          <p:nvPr>
            <p:ph type="body" idx="1"/>
          </p:nvPr>
        </p:nvSpPr>
        <p:spPr>
          <a:xfrm>
            <a:off x="16757523" y="7058100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STUDENT POPULATION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7173773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6"/>
          <p:cNvSpPr>
            <a:spLocks noGrp="1"/>
          </p:cNvSpPr>
          <p:nvPr>
            <p:ph type="body" idx="1"/>
          </p:nvPr>
        </p:nvSpPr>
        <p:spPr>
          <a:xfrm>
            <a:off x="1458611" y="13839578"/>
            <a:ext cx="1039434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OBJECTIVES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874862" y="14869656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7"/>
          <p:cNvSpPr>
            <a:spLocks noGrp="1"/>
          </p:cNvSpPr>
          <p:nvPr>
            <p:ph sz="half" idx="2"/>
          </p:nvPr>
        </p:nvSpPr>
        <p:spPr>
          <a:xfrm>
            <a:off x="1458609" y="15207295"/>
            <a:ext cx="9646267" cy="3006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dirty="0">
              <a:latin typeface="Avenir Light"/>
              <a:cs typeface="Avenir Light"/>
            </a:endParaRPr>
          </a:p>
        </p:txBody>
      </p:sp>
      <p:sp>
        <p:nvSpPr>
          <p:cNvPr id="35" name="Text Placeholder 6"/>
          <p:cNvSpPr>
            <a:spLocks noGrp="1"/>
          </p:cNvSpPr>
          <p:nvPr>
            <p:ph type="body" idx="1"/>
          </p:nvPr>
        </p:nvSpPr>
        <p:spPr>
          <a:xfrm>
            <a:off x="1486840" y="18992743"/>
            <a:ext cx="1041691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METHODS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903090" y="20022820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7"/>
          <p:cNvSpPr>
            <a:spLocks noGrp="1"/>
          </p:cNvSpPr>
          <p:nvPr>
            <p:ph sz="half" idx="2"/>
          </p:nvPr>
        </p:nvSpPr>
        <p:spPr>
          <a:xfrm>
            <a:off x="1486837" y="20360461"/>
            <a:ext cx="9646267" cy="4686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dirty="0">
              <a:latin typeface="Avenir Light"/>
              <a:cs typeface="Avenir Ligh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25659" y="24947210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029859" y="24947210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0" name="Content Placeholder 7"/>
          <p:cNvSpPr>
            <a:spLocks noGrp="1"/>
          </p:cNvSpPr>
          <p:nvPr>
            <p:ph sz="half" idx="2"/>
          </p:nvPr>
        </p:nvSpPr>
        <p:spPr>
          <a:xfrm>
            <a:off x="3213997" y="26323184"/>
            <a:ext cx="2075808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1" name="Content Placeholder 7"/>
          <p:cNvSpPr>
            <a:spLocks noGrp="1"/>
          </p:cNvSpPr>
          <p:nvPr>
            <p:ph sz="half" idx="2"/>
          </p:nvPr>
        </p:nvSpPr>
        <p:spPr>
          <a:xfrm>
            <a:off x="8274135" y="26323184"/>
            <a:ext cx="2244022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4" name="Content Placeholder 7"/>
          <p:cNvSpPr>
            <a:spLocks noGrp="1"/>
          </p:cNvSpPr>
          <p:nvPr>
            <p:ph sz="half" idx="2"/>
          </p:nvPr>
        </p:nvSpPr>
        <p:spPr>
          <a:xfrm>
            <a:off x="16863339" y="8398571"/>
            <a:ext cx="9646267" cy="451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7173774" y="12488998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277972" y="12488998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7" name="Content Placeholder 7"/>
          <p:cNvSpPr>
            <a:spLocks noGrp="1"/>
          </p:cNvSpPr>
          <p:nvPr>
            <p:ph sz="half" idx="2"/>
          </p:nvPr>
        </p:nvSpPr>
        <p:spPr>
          <a:xfrm>
            <a:off x="18462111" y="13864972"/>
            <a:ext cx="1975293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8" name="Content Placeholder 7"/>
          <p:cNvSpPr>
            <a:spLocks noGrp="1"/>
          </p:cNvSpPr>
          <p:nvPr>
            <p:ph sz="half" idx="2"/>
          </p:nvPr>
        </p:nvSpPr>
        <p:spPr>
          <a:xfrm>
            <a:off x="23752224" y="13864972"/>
            <a:ext cx="1998265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52" name="Text Placeholder 6"/>
          <p:cNvSpPr>
            <a:spLocks noGrp="1"/>
          </p:cNvSpPr>
          <p:nvPr>
            <p:ph type="body" idx="1"/>
          </p:nvPr>
        </p:nvSpPr>
        <p:spPr>
          <a:xfrm>
            <a:off x="16758719" y="1961184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FINDINGS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7174969" y="2064191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ontent Placeholder 7"/>
          <p:cNvSpPr>
            <a:spLocks noGrp="1"/>
          </p:cNvSpPr>
          <p:nvPr>
            <p:ph sz="half" idx="2"/>
          </p:nvPr>
        </p:nvSpPr>
        <p:spPr>
          <a:xfrm>
            <a:off x="16864533" y="20835897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174968" y="24023255"/>
            <a:ext cx="9848273" cy="4475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56" name="Content Placeholder 7"/>
          <p:cNvSpPr>
            <a:spLocks noGrp="1"/>
          </p:cNvSpPr>
          <p:nvPr>
            <p:ph sz="half" idx="2"/>
          </p:nvPr>
        </p:nvSpPr>
        <p:spPr>
          <a:xfrm>
            <a:off x="21089516" y="25519903"/>
            <a:ext cx="1943925" cy="19368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57" name="Text Placeholder 6"/>
          <p:cNvSpPr>
            <a:spLocks noGrp="1"/>
          </p:cNvSpPr>
          <p:nvPr>
            <p:ph type="body" idx="1"/>
          </p:nvPr>
        </p:nvSpPr>
        <p:spPr>
          <a:xfrm>
            <a:off x="31325265" y="7058100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DISCUSSION &amp; ACTION PLAN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31741515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Content Placeholder 7"/>
          <p:cNvSpPr>
            <a:spLocks noGrp="1"/>
          </p:cNvSpPr>
          <p:nvPr>
            <p:ph sz="half" idx="2"/>
          </p:nvPr>
        </p:nvSpPr>
        <p:spPr>
          <a:xfrm>
            <a:off x="31431081" y="8398571"/>
            <a:ext cx="9646267" cy="451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idx="1"/>
          </p:nvPr>
        </p:nvSpPr>
        <p:spPr>
          <a:xfrm>
            <a:off x="31326461" y="1738920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ACKNOWLEDGMENTS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31742711" y="1841927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7"/>
          <p:cNvSpPr>
            <a:spLocks noGrp="1"/>
          </p:cNvSpPr>
          <p:nvPr>
            <p:ph sz="half" idx="2"/>
          </p:nvPr>
        </p:nvSpPr>
        <p:spPr>
          <a:xfrm>
            <a:off x="31432276" y="18645009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idx="1"/>
          </p:nvPr>
        </p:nvSpPr>
        <p:spPr>
          <a:xfrm>
            <a:off x="31454400" y="2597758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REFERENCES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31870650" y="2700765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7"/>
          <p:cNvSpPr>
            <a:spLocks noGrp="1"/>
          </p:cNvSpPr>
          <p:nvPr>
            <p:ph sz="half" idx="2"/>
          </p:nvPr>
        </p:nvSpPr>
        <p:spPr>
          <a:xfrm>
            <a:off x="31560213" y="27233390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290" y="1460980"/>
            <a:ext cx="4192909" cy="326904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95870" y="30052867"/>
            <a:ext cx="42723008" cy="22788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6728400" y="30750926"/>
            <a:ext cx="51593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venir Heavy"/>
                <a:cs typeface="Avenir Heavy"/>
              </a:rPr>
              <a:t>Agency Title / Logo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090" y="30598526"/>
            <a:ext cx="5991392" cy="1155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545" y="700220"/>
            <a:ext cx="6301296" cy="518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6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3852" y="2943104"/>
            <a:ext cx="38664976" cy="1492706"/>
          </a:xfrm>
          <a:prstGeom prst="rect">
            <a:avLst/>
          </a:prstGeom>
          <a:noFill/>
        </p:spPr>
        <p:txBody>
          <a:bodyPr wrap="square" lIns="182871" tIns="91435" rIns="182871" bIns="91435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1143" y="573213"/>
            <a:ext cx="42817735" cy="511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13730" y="533399"/>
            <a:ext cx="30663740" cy="47539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8000" dirty="0">
                <a:solidFill>
                  <a:srgbClr val="FFFFFF"/>
                </a:solidFill>
                <a:latin typeface="Avenir Heavy"/>
                <a:cs typeface="Avenir Heavy"/>
              </a:rPr>
              <a:t>INSERT YOUR CREATE @ STATE TITLE HERE</a:t>
            </a:r>
            <a:br>
              <a:rPr lang="en-US" sz="8000" dirty="0">
                <a:solidFill>
                  <a:srgbClr val="FFFFFF"/>
                </a:solidFill>
                <a:latin typeface="Avenir Heavy"/>
                <a:cs typeface="Avenir Heavy"/>
              </a:rPr>
            </a:br>
            <a:r>
              <a:rPr lang="en-US" sz="6000" i="1" dirty="0">
                <a:solidFill>
                  <a:srgbClr val="FFFFFF"/>
                </a:solidFill>
                <a:latin typeface="Avenir Light"/>
                <a:cs typeface="Avenir Light"/>
              </a:rPr>
              <a:t>FIRST &amp; LAST NAME  |  ARKANSAS </a:t>
            </a:r>
            <a:r>
              <a:rPr lang="en-US" sz="6000" i="1" dirty="0">
                <a:solidFill>
                  <a:schemeClr val="bg1"/>
                </a:solidFill>
                <a:latin typeface="Avenir Light"/>
                <a:cs typeface="Avenir Light"/>
              </a:rPr>
              <a:t>STATE UNIVERSITY  |   JONESBORO, AR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340075" y="7058100"/>
            <a:ext cx="10512879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INTRODUCTION &amp; PURPOSE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372513" y="8408895"/>
            <a:ext cx="9646267" cy="7365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56326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6"/>
          <p:cNvSpPr>
            <a:spLocks noGrp="1"/>
          </p:cNvSpPr>
          <p:nvPr>
            <p:ph type="body" idx="1"/>
          </p:nvPr>
        </p:nvSpPr>
        <p:spPr>
          <a:xfrm>
            <a:off x="16757523" y="7058100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STUDENT POPULATION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7173773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6"/>
          <p:cNvSpPr>
            <a:spLocks noGrp="1"/>
          </p:cNvSpPr>
          <p:nvPr>
            <p:ph type="body" idx="1"/>
          </p:nvPr>
        </p:nvSpPr>
        <p:spPr>
          <a:xfrm>
            <a:off x="1458611" y="13839578"/>
            <a:ext cx="1039434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OBJECTIVES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874862" y="14869656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7"/>
          <p:cNvSpPr>
            <a:spLocks noGrp="1"/>
          </p:cNvSpPr>
          <p:nvPr>
            <p:ph sz="half" idx="2"/>
          </p:nvPr>
        </p:nvSpPr>
        <p:spPr>
          <a:xfrm>
            <a:off x="1458609" y="15207295"/>
            <a:ext cx="9646267" cy="3006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dirty="0">
              <a:latin typeface="Avenir Light"/>
              <a:cs typeface="Avenir Light"/>
            </a:endParaRPr>
          </a:p>
        </p:txBody>
      </p:sp>
      <p:sp>
        <p:nvSpPr>
          <p:cNvPr id="35" name="Text Placeholder 6"/>
          <p:cNvSpPr>
            <a:spLocks noGrp="1"/>
          </p:cNvSpPr>
          <p:nvPr>
            <p:ph type="body" idx="1"/>
          </p:nvPr>
        </p:nvSpPr>
        <p:spPr>
          <a:xfrm>
            <a:off x="1486840" y="18992743"/>
            <a:ext cx="1041691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METHODS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903090" y="20022820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7"/>
          <p:cNvSpPr>
            <a:spLocks noGrp="1"/>
          </p:cNvSpPr>
          <p:nvPr>
            <p:ph sz="half" idx="2"/>
          </p:nvPr>
        </p:nvSpPr>
        <p:spPr>
          <a:xfrm>
            <a:off x="1486837" y="20360461"/>
            <a:ext cx="9646267" cy="4686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dirty="0">
              <a:latin typeface="Avenir Light"/>
              <a:cs typeface="Avenir Ligh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25659" y="24947210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029859" y="24947210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0" name="Content Placeholder 7"/>
          <p:cNvSpPr>
            <a:spLocks noGrp="1"/>
          </p:cNvSpPr>
          <p:nvPr>
            <p:ph sz="half" idx="2"/>
          </p:nvPr>
        </p:nvSpPr>
        <p:spPr>
          <a:xfrm>
            <a:off x="3213997" y="26323184"/>
            <a:ext cx="2075808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1" name="Content Placeholder 7"/>
          <p:cNvSpPr>
            <a:spLocks noGrp="1"/>
          </p:cNvSpPr>
          <p:nvPr>
            <p:ph sz="half" idx="2"/>
          </p:nvPr>
        </p:nvSpPr>
        <p:spPr>
          <a:xfrm>
            <a:off x="8274135" y="26323184"/>
            <a:ext cx="2244022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4" name="Content Placeholder 7"/>
          <p:cNvSpPr>
            <a:spLocks noGrp="1"/>
          </p:cNvSpPr>
          <p:nvPr>
            <p:ph sz="half" idx="2"/>
          </p:nvPr>
        </p:nvSpPr>
        <p:spPr>
          <a:xfrm>
            <a:off x="16863339" y="8398571"/>
            <a:ext cx="9646267" cy="451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7173774" y="12488998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277972" y="12488998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7" name="Content Placeholder 7"/>
          <p:cNvSpPr>
            <a:spLocks noGrp="1"/>
          </p:cNvSpPr>
          <p:nvPr>
            <p:ph sz="half" idx="2"/>
          </p:nvPr>
        </p:nvSpPr>
        <p:spPr>
          <a:xfrm>
            <a:off x="18462111" y="13864972"/>
            <a:ext cx="1975293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8" name="Content Placeholder 7"/>
          <p:cNvSpPr>
            <a:spLocks noGrp="1"/>
          </p:cNvSpPr>
          <p:nvPr>
            <p:ph sz="half" idx="2"/>
          </p:nvPr>
        </p:nvSpPr>
        <p:spPr>
          <a:xfrm>
            <a:off x="23752224" y="13864972"/>
            <a:ext cx="1998265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52" name="Text Placeholder 6"/>
          <p:cNvSpPr>
            <a:spLocks noGrp="1"/>
          </p:cNvSpPr>
          <p:nvPr>
            <p:ph type="body" idx="1"/>
          </p:nvPr>
        </p:nvSpPr>
        <p:spPr>
          <a:xfrm>
            <a:off x="16758719" y="1961184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FINDINGS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7174969" y="2064191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ontent Placeholder 7"/>
          <p:cNvSpPr>
            <a:spLocks noGrp="1"/>
          </p:cNvSpPr>
          <p:nvPr>
            <p:ph sz="half" idx="2"/>
          </p:nvPr>
        </p:nvSpPr>
        <p:spPr>
          <a:xfrm>
            <a:off x="16864533" y="20835897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174968" y="24023255"/>
            <a:ext cx="9848273" cy="4475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56" name="Content Placeholder 7"/>
          <p:cNvSpPr>
            <a:spLocks noGrp="1"/>
          </p:cNvSpPr>
          <p:nvPr>
            <p:ph sz="half" idx="2"/>
          </p:nvPr>
        </p:nvSpPr>
        <p:spPr>
          <a:xfrm>
            <a:off x="21089516" y="25519903"/>
            <a:ext cx="1943925" cy="19368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57" name="Text Placeholder 6"/>
          <p:cNvSpPr>
            <a:spLocks noGrp="1"/>
          </p:cNvSpPr>
          <p:nvPr>
            <p:ph type="body" idx="1"/>
          </p:nvPr>
        </p:nvSpPr>
        <p:spPr>
          <a:xfrm>
            <a:off x="31325265" y="7058100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DISCUSSION &amp; ACTION PLAN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31741515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Content Placeholder 7"/>
          <p:cNvSpPr>
            <a:spLocks noGrp="1"/>
          </p:cNvSpPr>
          <p:nvPr>
            <p:ph sz="half" idx="2"/>
          </p:nvPr>
        </p:nvSpPr>
        <p:spPr>
          <a:xfrm>
            <a:off x="31431081" y="8398571"/>
            <a:ext cx="9646267" cy="451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idx="1"/>
          </p:nvPr>
        </p:nvSpPr>
        <p:spPr>
          <a:xfrm>
            <a:off x="31326461" y="1738920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ACKNOWLEDGMENTS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31742711" y="1841927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7"/>
          <p:cNvSpPr>
            <a:spLocks noGrp="1"/>
          </p:cNvSpPr>
          <p:nvPr>
            <p:ph sz="half" idx="2"/>
          </p:nvPr>
        </p:nvSpPr>
        <p:spPr>
          <a:xfrm>
            <a:off x="31432276" y="18645009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idx="1"/>
          </p:nvPr>
        </p:nvSpPr>
        <p:spPr>
          <a:xfrm>
            <a:off x="31454400" y="2597758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REFERENCES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31870650" y="2700765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7"/>
          <p:cNvSpPr>
            <a:spLocks noGrp="1"/>
          </p:cNvSpPr>
          <p:nvPr>
            <p:ph sz="half" idx="2"/>
          </p:nvPr>
        </p:nvSpPr>
        <p:spPr>
          <a:xfrm>
            <a:off x="31560213" y="27233390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290" y="1460980"/>
            <a:ext cx="4192909" cy="326904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95870" y="30052867"/>
            <a:ext cx="42723008" cy="22788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6728400" y="30750926"/>
            <a:ext cx="51593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venir Heavy"/>
                <a:cs typeface="Avenir Heavy"/>
              </a:rPr>
              <a:t>Agency Title / Logo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090" y="30598526"/>
            <a:ext cx="5991392" cy="1155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545" y="700220"/>
            <a:ext cx="6301296" cy="518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58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3852" y="2943104"/>
            <a:ext cx="38664976" cy="1492706"/>
          </a:xfrm>
          <a:prstGeom prst="rect">
            <a:avLst/>
          </a:prstGeom>
          <a:noFill/>
        </p:spPr>
        <p:txBody>
          <a:bodyPr wrap="square" lIns="182871" tIns="91435" rIns="182871" bIns="91435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1143" y="573213"/>
            <a:ext cx="42817735" cy="511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13730" y="533399"/>
            <a:ext cx="30663740" cy="47539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8000" dirty="0">
                <a:solidFill>
                  <a:srgbClr val="FFFFFF"/>
                </a:solidFill>
                <a:latin typeface="Avenir Heavy"/>
                <a:cs typeface="Avenir Heavy"/>
              </a:rPr>
              <a:t>INSERT YOUR CREATE @ STATE TITLE HERE</a:t>
            </a:r>
            <a:br>
              <a:rPr lang="en-US" sz="8000" dirty="0">
                <a:solidFill>
                  <a:srgbClr val="FFFFFF"/>
                </a:solidFill>
                <a:latin typeface="Avenir Heavy"/>
                <a:cs typeface="Avenir Heavy"/>
              </a:rPr>
            </a:br>
            <a:r>
              <a:rPr lang="en-US" sz="6000" i="1" dirty="0">
                <a:solidFill>
                  <a:srgbClr val="FFFFFF"/>
                </a:solidFill>
                <a:latin typeface="Avenir Light"/>
                <a:cs typeface="Avenir Light"/>
              </a:rPr>
              <a:t>FIRST &amp; LAST NAME  |  ARKANSAS </a:t>
            </a:r>
            <a:r>
              <a:rPr lang="en-US" sz="6000" i="1" dirty="0">
                <a:solidFill>
                  <a:schemeClr val="bg1"/>
                </a:solidFill>
                <a:latin typeface="Avenir Light"/>
                <a:cs typeface="Avenir Light"/>
              </a:rPr>
              <a:t>STATE UNIVERSITY  |   JONESBORO, AR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340075" y="7058100"/>
            <a:ext cx="10512879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INTRODUCTION &amp; PURPOSE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372513" y="8408895"/>
            <a:ext cx="9646267" cy="7365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56326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6"/>
          <p:cNvSpPr>
            <a:spLocks noGrp="1"/>
          </p:cNvSpPr>
          <p:nvPr>
            <p:ph type="body" idx="1"/>
          </p:nvPr>
        </p:nvSpPr>
        <p:spPr>
          <a:xfrm>
            <a:off x="16757523" y="7058100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STUDENT POPULATION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7173773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6"/>
          <p:cNvSpPr>
            <a:spLocks noGrp="1"/>
          </p:cNvSpPr>
          <p:nvPr>
            <p:ph type="body" idx="1"/>
          </p:nvPr>
        </p:nvSpPr>
        <p:spPr>
          <a:xfrm>
            <a:off x="1458611" y="13839578"/>
            <a:ext cx="1039434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OBJECTIVES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874862" y="14869656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7"/>
          <p:cNvSpPr>
            <a:spLocks noGrp="1"/>
          </p:cNvSpPr>
          <p:nvPr>
            <p:ph sz="half" idx="2"/>
          </p:nvPr>
        </p:nvSpPr>
        <p:spPr>
          <a:xfrm>
            <a:off x="1458609" y="15207295"/>
            <a:ext cx="9646267" cy="3006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dirty="0">
              <a:latin typeface="Avenir Light"/>
              <a:cs typeface="Avenir Light"/>
            </a:endParaRPr>
          </a:p>
        </p:txBody>
      </p:sp>
      <p:sp>
        <p:nvSpPr>
          <p:cNvPr id="35" name="Text Placeholder 6"/>
          <p:cNvSpPr>
            <a:spLocks noGrp="1"/>
          </p:cNvSpPr>
          <p:nvPr>
            <p:ph type="body" idx="1"/>
          </p:nvPr>
        </p:nvSpPr>
        <p:spPr>
          <a:xfrm>
            <a:off x="1486840" y="18992743"/>
            <a:ext cx="1041691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METHODS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903090" y="20022820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7"/>
          <p:cNvSpPr>
            <a:spLocks noGrp="1"/>
          </p:cNvSpPr>
          <p:nvPr>
            <p:ph sz="half" idx="2"/>
          </p:nvPr>
        </p:nvSpPr>
        <p:spPr>
          <a:xfrm>
            <a:off x="1486837" y="20360461"/>
            <a:ext cx="9646267" cy="4686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dirty="0">
              <a:latin typeface="Avenir Light"/>
              <a:cs typeface="Avenir Ligh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25659" y="24947210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029859" y="24947210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0" name="Content Placeholder 7"/>
          <p:cNvSpPr>
            <a:spLocks noGrp="1"/>
          </p:cNvSpPr>
          <p:nvPr>
            <p:ph sz="half" idx="2"/>
          </p:nvPr>
        </p:nvSpPr>
        <p:spPr>
          <a:xfrm>
            <a:off x="3213997" y="26323184"/>
            <a:ext cx="2075808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1" name="Content Placeholder 7"/>
          <p:cNvSpPr>
            <a:spLocks noGrp="1"/>
          </p:cNvSpPr>
          <p:nvPr>
            <p:ph sz="half" idx="2"/>
          </p:nvPr>
        </p:nvSpPr>
        <p:spPr>
          <a:xfrm>
            <a:off x="8274135" y="26323184"/>
            <a:ext cx="2244022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4" name="Content Placeholder 7"/>
          <p:cNvSpPr>
            <a:spLocks noGrp="1"/>
          </p:cNvSpPr>
          <p:nvPr>
            <p:ph sz="half" idx="2"/>
          </p:nvPr>
        </p:nvSpPr>
        <p:spPr>
          <a:xfrm>
            <a:off x="16863339" y="8398571"/>
            <a:ext cx="9646267" cy="451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7173774" y="12488998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277972" y="12488998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7" name="Content Placeholder 7"/>
          <p:cNvSpPr>
            <a:spLocks noGrp="1"/>
          </p:cNvSpPr>
          <p:nvPr>
            <p:ph sz="half" idx="2"/>
          </p:nvPr>
        </p:nvSpPr>
        <p:spPr>
          <a:xfrm>
            <a:off x="18462111" y="13864972"/>
            <a:ext cx="1975293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8" name="Content Placeholder 7"/>
          <p:cNvSpPr>
            <a:spLocks noGrp="1"/>
          </p:cNvSpPr>
          <p:nvPr>
            <p:ph sz="half" idx="2"/>
          </p:nvPr>
        </p:nvSpPr>
        <p:spPr>
          <a:xfrm>
            <a:off x="23752224" y="13864972"/>
            <a:ext cx="1998265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52" name="Text Placeholder 6"/>
          <p:cNvSpPr>
            <a:spLocks noGrp="1"/>
          </p:cNvSpPr>
          <p:nvPr>
            <p:ph type="body" idx="1"/>
          </p:nvPr>
        </p:nvSpPr>
        <p:spPr>
          <a:xfrm>
            <a:off x="16758719" y="1961184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FINDINGS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7174969" y="2064191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ontent Placeholder 7"/>
          <p:cNvSpPr>
            <a:spLocks noGrp="1"/>
          </p:cNvSpPr>
          <p:nvPr>
            <p:ph sz="half" idx="2"/>
          </p:nvPr>
        </p:nvSpPr>
        <p:spPr>
          <a:xfrm>
            <a:off x="16864533" y="20835897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174968" y="24023255"/>
            <a:ext cx="9848273" cy="4475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56" name="Content Placeholder 7"/>
          <p:cNvSpPr>
            <a:spLocks noGrp="1"/>
          </p:cNvSpPr>
          <p:nvPr>
            <p:ph sz="half" idx="2"/>
          </p:nvPr>
        </p:nvSpPr>
        <p:spPr>
          <a:xfrm>
            <a:off x="21089516" y="25519903"/>
            <a:ext cx="1943925" cy="19368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57" name="Text Placeholder 6"/>
          <p:cNvSpPr>
            <a:spLocks noGrp="1"/>
          </p:cNvSpPr>
          <p:nvPr>
            <p:ph type="body" idx="1"/>
          </p:nvPr>
        </p:nvSpPr>
        <p:spPr>
          <a:xfrm>
            <a:off x="31325265" y="7058100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DISCUSSION &amp; ACTION PLAN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31741515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Content Placeholder 7"/>
          <p:cNvSpPr>
            <a:spLocks noGrp="1"/>
          </p:cNvSpPr>
          <p:nvPr>
            <p:ph sz="half" idx="2"/>
          </p:nvPr>
        </p:nvSpPr>
        <p:spPr>
          <a:xfrm>
            <a:off x="31431081" y="8398571"/>
            <a:ext cx="9646267" cy="451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idx="1"/>
          </p:nvPr>
        </p:nvSpPr>
        <p:spPr>
          <a:xfrm>
            <a:off x="31326461" y="1738920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ACKNOWLEDGMENTS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31742711" y="1841927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7"/>
          <p:cNvSpPr>
            <a:spLocks noGrp="1"/>
          </p:cNvSpPr>
          <p:nvPr>
            <p:ph sz="half" idx="2"/>
          </p:nvPr>
        </p:nvSpPr>
        <p:spPr>
          <a:xfrm>
            <a:off x="31432276" y="18645009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idx="1"/>
          </p:nvPr>
        </p:nvSpPr>
        <p:spPr>
          <a:xfrm>
            <a:off x="31454400" y="2597758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REFERENCES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31870650" y="2700765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7"/>
          <p:cNvSpPr>
            <a:spLocks noGrp="1"/>
          </p:cNvSpPr>
          <p:nvPr>
            <p:ph sz="half" idx="2"/>
          </p:nvPr>
        </p:nvSpPr>
        <p:spPr>
          <a:xfrm>
            <a:off x="31560213" y="27233390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290" y="1460980"/>
            <a:ext cx="4192909" cy="326904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95870" y="30052867"/>
            <a:ext cx="42723008" cy="22788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6728400" y="30750926"/>
            <a:ext cx="51593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venir Heavy"/>
                <a:cs typeface="Avenir Heavy"/>
              </a:rPr>
              <a:t>Agency Title / Logo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090" y="30598526"/>
            <a:ext cx="5991392" cy="1155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545" y="700220"/>
            <a:ext cx="6301296" cy="518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45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3852" y="2943104"/>
            <a:ext cx="38664976" cy="1492706"/>
          </a:xfrm>
          <a:prstGeom prst="rect">
            <a:avLst/>
          </a:prstGeom>
          <a:noFill/>
        </p:spPr>
        <p:txBody>
          <a:bodyPr wrap="square" lIns="182871" tIns="91435" rIns="182871" bIns="91435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1143" y="573213"/>
            <a:ext cx="42817735" cy="511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13730" y="533399"/>
            <a:ext cx="30663740" cy="47539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8000" dirty="0">
                <a:solidFill>
                  <a:srgbClr val="FFFFFF"/>
                </a:solidFill>
                <a:latin typeface="Avenir Heavy"/>
                <a:cs typeface="Avenir Heavy"/>
              </a:rPr>
              <a:t>INSERT YOUR CREATE @ STATE TITLE HERE</a:t>
            </a:r>
            <a:br>
              <a:rPr lang="en-US" sz="8000" dirty="0">
                <a:solidFill>
                  <a:srgbClr val="FFFFFF"/>
                </a:solidFill>
                <a:latin typeface="Avenir Heavy"/>
                <a:cs typeface="Avenir Heavy"/>
              </a:rPr>
            </a:br>
            <a:r>
              <a:rPr lang="en-US" sz="6000" i="1" dirty="0">
                <a:solidFill>
                  <a:srgbClr val="FFFFFF"/>
                </a:solidFill>
                <a:latin typeface="Avenir Light"/>
                <a:cs typeface="Avenir Light"/>
              </a:rPr>
              <a:t>FIRST &amp; LAST NAME  |  ARKANSAS </a:t>
            </a:r>
            <a:r>
              <a:rPr lang="en-US" sz="6000" i="1" dirty="0">
                <a:solidFill>
                  <a:schemeClr val="bg1"/>
                </a:solidFill>
                <a:latin typeface="Avenir Light"/>
                <a:cs typeface="Avenir Light"/>
              </a:rPr>
              <a:t>STATE UNIVERSITY  |   JONESBORO, AR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340075" y="7058100"/>
            <a:ext cx="10512879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INTRODUCTION &amp; PURPOSE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372513" y="8408895"/>
            <a:ext cx="9646267" cy="7365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56326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6"/>
          <p:cNvSpPr>
            <a:spLocks noGrp="1"/>
          </p:cNvSpPr>
          <p:nvPr>
            <p:ph type="body" idx="1"/>
          </p:nvPr>
        </p:nvSpPr>
        <p:spPr>
          <a:xfrm>
            <a:off x="16757523" y="7058100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STUDENT POPULATION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7173773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6"/>
          <p:cNvSpPr>
            <a:spLocks noGrp="1"/>
          </p:cNvSpPr>
          <p:nvPr>
            <p:ph type="body" idx="1"/>
          </p:nvPr>
        </p:nvSpPr>
        <p:spPr>
          <a:xfrm>
            <a:off x="1458611" y="13839578"/>
            <a:ext cx="1039434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OBJECTIVES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874862" y="14869656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7"/>
          <p:cNvSpPr>
            <a:spLocks noGrp="1"/>
          </p:cNvSpPr>
          <p:nvPr>
            <p:ph sz="half" idx="2"/>
          </p:nvPr>
        </p:nvSpPr>
        <p:spPr>
          <a:xfrm>
            <a:off x="1458609" y="15207295"/>
            <a:ext cx="9646267" cy="3006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dirty="0">
              <a:latin typeface="Avenir Light"/>
              <a:cs typeface="Avenir Light"/>
            </a:endParaRPr>
          </a:p>
        </p:txBody>
      </p:sp>
      <p:sp>
        <p:nvSpPr>
          <p:cNvPr id="35" name="Text Placeholder 6"/>
          <p:cNvSpPr>
            <a:spLocks noGrp="1"/>
          </p:cNvSpPr>
          <p:nvPr>
            <p:ph type="body" idx="1"/>
          </p:nvPr>
        </p:nvSpPr>
        <p:spPr>
          <a:xfrm>
            <a:off x="1486840" y="18992743"/>
            <a:ext cx="1041691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METHODS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903090" y="20022820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7"/>
          <p:cNvSpPr>
            <a:spLocks noGrp="1"/>
          </p:cNvSpPr>
          <p:nvPr>
            <p:ph sz="half" idx="2"/>
          </p:nvPr>
        </p:nvSpPr>
        <p:spPr>
          <a:xfrm>
            <a:off x="1486837" y="20360461"/>
            <a:ext cx="9646267" cy="4686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dirty="0">
              <a:latin typeface="Avenir Light"/>
              <a:cs typeface="Avenir Ligh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25659" y="24947210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029859" y="24947210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0" name="Content Placeholder 7"/>
          <p:cNvSpPr>
            <a:spLocks noGrp="1"/>
          </p:cNvSpPr>
          <p:nvPr>
            <p:ph sz="half" idx="2"/>
          </p:nvPr>
        </p:nvSpPr>
        <p:spPr>
          <a:xfrm>
            <a:off x="3213997" y="26323184"/>
            <a:ext cx="2075808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1" name="Content Placeholder 7"/>
          <p:cNvSpPr>
            <a:spLocks noGrp="1"/>
          </p:cNvSpPr>
          <p:nvPr>
            <p:ph sz="half" idx="2"/>
          </p:nvPr>
        </p:nvSpPr>
        <p:spPr>
          <a:xfrm>
            <a:off x="8274135" y="26323184"/>
            <a:ext cx="2244022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4" name="Content Placeholder 7"/>
          <p:cNvSpPr>
            <a:spLocks noGrp="1"/>
          </p:cNvSpPr>
          <p:nvPr>
            <p:ph sz="half" idx="2"/>
          </p:nvPr>
        </p:nvSpPr>
        <p:spPr>
          <a:xfrm>
            <a:off x="16863339" y="8398571"/>
            <a:ext cx="9646267" cy="451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7173774" y="12488998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277972" y="12488998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7" name="Content Placeholder 7"/>
          <p:cNvSpPr>
            <a:spLocks noGrp="1"/>
          </p:cNvSpPr>
          <p:nvPr>
            <p:ph sz="half" idx="2"/>
          </p:nvPr>
        </p:nvSpPr>
        <p:spPr>
          <a:xfrm>
            <a:off x="18462111" y="13864972"/>
            <a:ext cx="1975293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8" name="Content Placeholder 7"/>
          <p:cNvSpPr>
            <a:spLocks noGrp="1"/>
          </p:cNvSpPr>
          <p:nvPr>
            <p:ph sz="half" idx="2"/>
          </p:nvPr>
        </p:nvSpPr>
        <p:spPr>
          <a:xfrm>
            <a:off x="23752224" y="13864972"/>
            <a:ext cx="1998265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52" name="Text Placeholder 6"/>
          <p:cNvSpPr>
            <a:spLocks noGrp="1"/>
          </p:cNvSpPr>
          <p:nvPr>
            <p:ph type="body" idx="1"/>
          </p:nvPr>
        </p:nvSpPr>
        <p:spPr>
          <a:xfrm>
            <a:off x="16758719" y="1961184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FINDINGS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7174969" y="2064191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ontent Placeholder 7"/>
          <p:cNvSpPr>
            <a:spLocks noGrp="1"/>
          </p:cNvSpPr>
          <p:nvPr>
            <p:ph sz="half" idx="2"/>
          </p:nvPr>
        </p:nvSpPr>
        <p:spPr>
          <a:xfrm>
            <a:off x="16864533" y="20835897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174968" y="24023255"/>
            <a:ext cx="9848273" cy="4475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56" name="Content Placeholder 7"/>
          <p:cNvSpPr>
            <a:spLocks noGrp="1"/>
          </p:cNvSpPr>
          <p:nvPr>
            <p:ph sz="half" idx="2"/>
          </p:nvPr>
        </p:nvSpPr>
        <p:spPr>
          <a:xfrm>
            <a:off x="21089516" y="25519903"/>
            <a:ext cx="1943925" cy="19368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57" name="Text Placeholder 6"/>
          <p:cNvSpPr>
            <a:spLocks noGrp="1"/>
          </p:cNvSpPr>
          <p:nvPr>
            <p:ph type="body" idx="1"/>
          </p:nvPr>
        </p:nvSpPr>
        <p:spPr>
          <a:xfrm>
            <a:off x="31325265" y="7058100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DISCUSSION &amp; ACTION PLAN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31741515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Content Placeholder 7"/>
          <p:cNvSpPr>
            <a:spLocks noGrp="1"/>
          </p:cNvSpPr>
          <p:nvPr>
            <p:ph sz="half" idx="2"/>
          </p:nvPr>
        </p:nvSpPr>
        <p:spPr>
          <a:xfrm>
            <a:off x="31431081" y="8398571"/>
            <a:ext cx="9646267" cy="451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idx="1"/>
          </p:nvPr>
        </p:nvSpPr>
        <p:spPr>
          <a:xfrm>
            <a:off x="31326461" y="1738920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ACKNOWLEDGMENTS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31742711" y="1841927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7"/>
          <p:cNvSpPr>
            <a:spLocks noGrp="1"/>
          </p:cNvSpPr>
          <p:nvPr>
            <p:ph sz="half" idx="2"/>
          </p:nvPr>
        </p:nvSpPr>
        <p:spPr>
          <a:xfrm>
            <a:off x="31432276" y="18645009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idx="1"/>
          </p:nvPr>
        </p:nvSpPr>
        <p:spPr>
          <a:xfrm>
            <a:off x="31454400" y="2597758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REFERENCES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31870650" y="2700765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7"/>
          <p:cNvSpPr>
            <a:spLocks noGrp="1"/>
          </p:cNvSpPr>
          <p:nvPr>
            <p:ph sz="half" idx="2"/>
          </p:nvPr>
        </p:nvSpPr>
        <p:spPr>
          <a:xfrm>
            <a:off x="31560213" y="27233390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290" y="1460980"/>
            <a:ext cx="4192909" cy="326904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95870" y="30052867"/>
            <a:ext cx="42723008" cy="22788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6728400" y="30750926"/>
            <a:ext cx="51593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venir Heavy"/>
                <a:cs typeface="Avenir Heavy"/>
              </a:rPr>
              <a:t>Agency Title / Logo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090" y="30598526"/>
            <a:ext cx="5991392" cy="1155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544" y="701640"/>
            <a:ext cx="6301298" cy="518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40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3852" y="2943104"/>
            <a:ext cx="38664976" cy="1492706"/>
          </a:xfrm>
          <a:prstGeom prst="rect">
            <a:avLst/>
          </a:prstGeom>
          <a:noFill/>
        </p:spPr>
        <p:txBody>
          <a:bodyPr wrap="square" lIns="182871" tIns="91435" rIns="182871" bIns="91435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1143" y="573213"/>
            <a:ext cx="42817735" cy="511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13730" y="533399"/>
            <a:ext cx="30663740" cy="47539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8000" dirty="0">
                <a:solidFill>
                  <a:srgbClr val="FFFFFF"/>
                </a:solidFill>
                <a:latin typeface="Avenir Heavy"/>
                <a:cs typeface="Avenir Heavy"/>
              </a:rPr>
              <a:t>INSERT YOUR CREATE @ STATE TITLE HERE</a:t>
            </a:r>
            <a:br>
              <a:rPr lang="en-US" sz="8000" dirty="0">
                <a:solidFill>
                  <a:srgbClr val="FFFFFF"/>
                </a:solidFill>
                <a:latin typeface="Avenir Heavy"/>
                <a:cs typeface="Avenir Heavy"/>
              </a:rPr>
            </a:br>
            <a:r>
              <a:rPr lang="en-US" sz="6000" i="1" dirty="0">
                <a:solidFill>
                  <a:srgbClr val="FFFFFF"/>
                </a:solidFill>
                <a:latin typeface="Avenir Light"/>
                <a:cs typeface="Avenir Light"/>
              </a:rPr>
              <a:t>FIRST &amp; LAST NAME  |  ARKANSAS </a:t>
            </a:r>
            <a:r>
              <a:rPr lang="en-US" sz="6000" i="1" dirty="0">
                <a:solidFill>
                  <a:schemeClr val="bg1"/>
                </a:solidFill>
                <a:latin typeface="Avenir Light"/>
                <a:cs typeface="Avenir Light"/>
              </a:rPr>
              <a:t>STATE UNIVERSITY  |   JONESBORO, AR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340075" y="7058100"/>
            <a:ext cx="10512879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INTRODUCTION &amp; PURPOSE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372513" y="8408895"/>
            <a:ext cx="9646267" cy="7365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56326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6"/>
          <p:cNvSpPr>
            <a:spLocks noGrp="1"/>
          </p:cNvSpPr>
          <p:nvPr>
            <p:ph type="body" idx="1"/>
          </p:nvPr>
        </p:nvSpPr>
        <p:spPr>
          <a:xfrm>
            <a:off x="16757523" y="7058100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STUDENT POPULATION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7173773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6"/>
          <p:cNvSpPr>
            <a:spLocks noGrp="1"/>
          </p:cNvSpPr>
          <p:nvPr>
            <p:ph type="body" idx="1"/>
          </p:nvPr>
        </p:nvSpPr>
        <p:spPr>
          <a:xfrm>
            <a:off x="1458611" y="13839578"/>
            <a:ext cx="1039434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OBJECTIVES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874862" y="14869656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7"/>
          <p:cNvSpPr>
            <a:spLocks noGrp="1"/>
          </p:cNvSpPr>
          <p:nvPr>
            <p:ph sz="half" idx="2"/>
          </p:nvPr>
        </p:nvSpPr>
        <p:spPr>
          <a:xfrm>
            <a:off x="1458609" y="15207295"/>
            <a:ext cx="9646267" cy="3006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dirty="0">
              <a:latin typeface="Avenir Light"/>
              <a:cs typeface="Avenir Light"/>
            </a:endParaRPr>
          </a:p>
        </p:txBody>
      </p:sp>
      <p:sp>
        <p:nvSpPr>
          <p:cNvPr id="35" name="Text Placeholder 6"/>
          <p:cNvSpPr>
            <a:spLocks noGrp="1"/>
          </p:cNvSpPr>
          <p:nvPr>
            <p:ph type="body" idx="1"/>
          </p:nvPr>
        </p:nvSpPr>
        <p:spPr>
          <a:xfrm>
            <a:off x="1486840" y="18992743"/>
            <a:ext cx="1041691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METHODS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903090" y="20022820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7"/>
          <p:cNvSpPr>
            <a:spLocks noGrp="1"/>
          </p:cNvSpPr>
          <p:nvPr>
            <p:ph sz="half" idx="2"/>
          </p:nvPr>
        </p:nvSpPr>
        <p:spPr>
          <a:xfrm>
            <a:off x="1486837" y="20360461"/>
            <a:ext cx="9646267" cy="4686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dirty="0">
              <a:latin typeface="Avenir Light"/>
              <a:cs typeface="Avenir Ligh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25659" y="24947210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029859" y="24947210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0" name="Content Placeholder 7"/>
          <p:cNvSpPr>
            <a:spLocks noGrp="1"/>
          </p:cNvSpPr>
          <p:nvPr>
            <p:ph sz="half" idx="2"/>
          </p:nvPr>
        </p:nvSpPr>
        <p:spPr>
          <a:xfrm>
            <a:off x="3213997" y="26323184"/>
            <a:ext cx="2075808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1" name="Content Placeholder 7"/>
          <p:cNvSpPr>
            <a:spLocks noGrp="1"/>
          </p:cNvSpPr>
          <p:nvPr>
            <p:ph sz="half" idx="2"/>
          </p:nvPr>
        </p:nvSpPr>
        <p:spPr>
          <a:xfrm>
            <a:off x="8274135" y="26323184"/>
            <a:ext cx="2244022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4" name="Content Placeholder 7"/>
          <p:cNvSpPr>
            <a:spLocks noGrp="1"/>
          </p:cNvSpPr>
          <p:nvPr>
            <p:ph sz="half" idx="2"/>
          </p:nvPr>
        </p:nvSpPr>
        <p:spPr>
          <a:xfrm>
            <a:off x="16863339" y="8398571"/>
            <a:ext cx="9646267" cy="451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7173774" y="12488998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277972" y="12488998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7" name="Content Placeholder 7"/>
          <p:cNvSpPr>
            <a:spLocks noGrp="1"/>
          </p:cNvSpPr>
          <p:nvPr>
            <p:ph sz="half" idx="2"/>
          </p:nvPr>
        </p:nvSpPr>
        <p:spPr>
          <a:xfrm>
            <a:off x="18462111" y="13864972"/>
            <a:ext cx="1975293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8" name="Content Placeholder 7"/>
          <p:cNvSpPr>
            <a:spLocks noGrp="1"/>
          </p:cNvSpPr>
          <p:nvPr>
            <p:ph sz="half" idx="2"/>
          </p:nvPr>
        </p:nvSpPr>
        <p:spPr>
          <a:xfrm>
            <a:off x="23752224" y="13864972"/>
            <a:ext cx="1998265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52" name="Text Placeholder 6"/>
          <p:cNvSpPr>
            <a:spLocks noGrp="1"/>
          </p:cNvSpPr>
          <p:nvPr>
            <p:ph type="body" idx="1"/>
          </p:nvPr>
        </p:nvSpPr>
        <p:spPr>
          <a:xfrm>
            <a:off x="16758719" y="1961184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FINDINGS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7174969" y="2064191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ontent Placeholder 7"/>
          <p:cNvSpPr>
            <a:spLocks noGrp="1"/>
          </p:cNvSpPr>
          <p:nvPr>
            <p:ph sz="half" idx="2"/>
          </p:nvPr>
        </p:nvSpPr>
        <p:spPr>
          <a:xfrm>
            <a:off x="16864533" y="20835897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174968" y="24023255"/>
            <a:ext cx="9848273" cy="4475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56" name="Content Placeholder 7"/>
          <p:cNvSpPr>
            <a:spLocks noGrp="1"/>
          </p:cNvSpPr>
          <p:nvPr>
            <p:ph sz="half" idx="2"/>
          </p:nvPr>
        </p:nvSpPr>
        <p:spPr>
          <a:xfrm>
            <a:off x="21089516" y="25519903"/>
            <a:ext cx="1943925" cy="19368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57" name="Text Placeholder 6"/>
          <p:cNvSpPr>
            <a:spLocks noGrp="1"/>
          </p:cNvSpPr>
          <p:nvPr>
            <p:ph type="body" idx="1"/>
          </p:nvPr>
        </p:nvSpPr>
        <p:spPr>
          <a:xfrm>
            <a:off x="31325265" y="7058100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DISCUSSION &amp; ACTION PLAN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31741515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Content Placeholder 7"/>
          <p:cNvSpPr>
            <a:spLocks noGrp="1"/>
          </p:cNvSpPr>
          <p:nvPr>
            <p:ph sz="half" idx="2"/>
          </p:nvPr>
        </p:nvSpPr>
        <p:spPr>
          <a:xfrm>
            <a:off x="31431081" y="8398571"/>
            <a:ext cx="9646267" cy="451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idx="1"/>
          </p:nvPr>
        </p:nvSpPr>
        <p:spPr>
          <a:xfrm>
            <a:off x="31326461" y="1738920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ACKNOWLEDGMENTS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31742711" y="1841927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7"/>
          <p:cNvSpPr>
            <a:spLocks noGrp="1"/>
          </p:cNvSpPr>
          <p:nvPr>
            <p:ph sz="half" idx="2"/>
          </p:nvPr>
        </p:nvSpPr>
        <p:spPr>
          <a:xfrm>
            <a:off x="31432276" y="18645009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idx="1"/>
          </p:nvPr>
        </p:nvSpPr>
        <p:spPr>
          <a:xfrm>
            <a:off x="31454400" y="2597758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REFERENCES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31870650" y="2700765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7"/>
          <p:cNvSpPr>
            <a:spLocks noGrp="1"/>
          </p:cNvSpPr>
          <p:nvPr>
            <p:ph sz="half" idx="2"/>
          </p:nvPr>
        </p:nvSpPr>
        <p:spPr>
          <a:xfrm>
            <a:off x="31560213" y="27233390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290" y="1460980"/>
            <a:ext cx="4192909" cy="326904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95870" y="30052867"/>
            <a:ext cx="42723008" cy="22788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6728400" y="30750926"/>
            <a:ext cx="51593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venir Heavy"/>
                <a:cs typeface="Avenir Heavy"/>
              </a:rPr>
              <a:t>Agency Title / Logo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090" y="30598526"/>
            <a:ext cx="5991392" cy="1155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545" y="700220"/>
            <a:ext cx="6301296" cy="518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57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3852" y="2943104"/>
            <a:ext cx="38664976" cy="1492706"/>
          </a:xfrm>
          <a:prstGeom prst="rect">
            <a:avLst/>
          </a:prstGeom>
          <a:noFill/>
        </p:spPr>
        <p:txBody>
          <a:bodyPr wrap="square" lIns="182871" tIns="91435" rIns="182871" bIns="91435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1143" y="573213"/>
            <a:ext cx="42817735" cy="511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13730" y="533399"/>
            <a:ext cx="30663740" cy="47539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8000" dirty="0">
                <a:solidFill>
                  <a:srgbClr val="FFFFFF"/>
                </a:solidFill>
                <a:latin typeface="Avenir Heavy"/>
                <a:cs typeface="Avenir Heavy"/>
              </a:rPr>
              <a:t>INSERT YOUR CREATE @ STATE TITLE HERE</a:t>
            </a:r>
            <a:br>
              <a:rPr lang="en-US" sz="8000" dirty="0">
                <a:solidFill>
                  <a:srgbClr val="FFFFFF"/>
                </a:solidFill>
                <a:latin typeface="Avenir Heavy"/>
                <a:cs typeface="Avenir Heavy"/>
              </a:rPr>
            </a:br>
            <a:r>
              <a:rPr lang="en-US" sz="6000" i="1" dirty="0">
                <a:solidFill>
                  <a:srgbClr val="FFFFFF"/>
                </a:solidFill>
                <a:latin typeface="Avenir Light"/>
                <a:cs typeface="Avenir Light"/>
              </a:rPr>
              <a:t>FIRST &amp; LAST NAME  |  ARKANSAS </a:t>
            </a:r>
            <a:r>
              <a:rPr lang="en-US" sz="6000" i="1" dirty="0">
                <a:solidFill>
                  <a:schemeClr val="bg1"/>
                </a:solidFill>
                <a:latin typeface="Avenir Light"/>
                <a:cs typeface="Avenir Light"/>
              </a:rPr>
              <a:t>STATE UNIVERSITY  |   JONESBORO, AR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340075" y="7058100"/>
            <a:ext cx="10512879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INTRODUCTION &amp; PURPOSE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372513" y="8408895"/>
            <a:ext cx="9646267" cy="7365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56326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6"/>
          <p:cNvSpPr>
            <a:spLocks noGrp="1"/>
          </p:cNvSpPr>
          <p:nvPr>
            <p:ph type="body" idx="1"/>
          </p:nvPr>
        </p:nvSpPr>
        <p:spPr>
          <a:xfrm>
            <a:off x="16757523" y="7058100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STUDENT POPULATION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7173773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6"/>
          <p:cNvSpPr>
            <a:spLocks noGrp="1"/>
          </p:cNvSpPr>
          <p:nvPr>
            <p:ph type="body" idx="1"/>
          </p:nvPr>
        </p:nvSpPr>
        <p:spPr>
          <a:xfrm>
            <a:off x="1458611" y="13839578"/>
            <a:ext cx="1039434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OBJECTIVES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874862" y="14869656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7"/>
          <p:cNvSpPr>
            <a:spLocks noGrp="1"/>
          </p:cNvSpPr>
          <p:nvPr>
            <p:ph sz="half" idx="2"/>
          </p:nvPr>
        </p:nvSpPr>
        <p:spPr>
          <a:xfrm>
            <a:off x="1458609" y="15207295"/>
            <a:ext cx="9646267" cy="3006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dirty="0">
              <a:latin typeface="Avenir Light"/>
              <a:cs typeface="Avenir Light"/>
            </a:endParaRPr>
          </a:p>
        </p:txBody>
      </p:sp>
      <p:sp>
        <p:nvSpPr>
          <p:cNvPr id="35" name="Text Placeholder 6"/>
          <p:cNvSpPr>
            <a:spLocks noGrp="1"/>
          </p:cNvSpPr>
          <p:nvPr>
            <p:ph type="body" idx="1"/>
          </p:nvPr>
        </p:nvSpPr>
        <p:spPr>
          <a:xfrm>
            <a:off x="1486840" y="18992743"/>
            <a:ext cx="1041691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METHODS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903090" y="20022820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7"/>
          <p:cNvSpPr>
            <a:spLocks noGrp="1"/>
          </p:cNvSpPr>
          <p:nvPr>
            <p:ph sz="half" idx="2"/>
          </p:nvPr>
        </p:nvSpPr>
        <p:spPr>
          <a:xfrm>
            <a:off x="1486837" y="20360461"/>
            <a:ext cx="9646267" cy="4686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dirty="0">
              <a:latin typeface="Avenir Light"/>
              <a:cs typeface="Avenir Ligh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25659" y="24947210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029859" y="24947210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0" name="Content Placeholder 7"/>
          <p:cNvSpPr>
            <a:spLocks noGrp="1"/>
          </p:cNvSpPr>
          <p:nvPr>
            <p:ph sz="half" idx="2"/>
          </p:nvPr>
        </p:nvSpPr>
        <p:spPr>
          <a:xfrm>
            <a:off x="3213997" y="26323184"/>
            <a:ext cx="2075808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1" name="Content Placeholder 7"/>
          <p:cNvSpPr>
            <a:spLocks noGrp="1"/>
          </p:cNvSpPr>
          <p:nvPr>
            <p:ph sz="half" idx="2"/>
          </p:nvPr>
        </p:nvSpPr>
        <p:spPr>
          <a:xfrm>
            <a:off x="8274135" y="26323184"/>
            <a:ext cx="2244022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4" name="Content Placeholder 7"/>
          <p:cNvSpPr>
            <a:spLocks noGrp="1"/>
          </p:cNvSpPr>
          <p:nvPr>
            <p:ph sz="half" idx="2"/>
          </p:nvPr>
        </p:nvSpPr>
        <p:spPr>
          <a:xfrm>
            <a:off x="16863339" y="8398571"/>
            <a:ext cx="9646267" cy="451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7173774" y="12488998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277972" y="12488998"/>
            <a:ext cx="4542069" cy="3587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47" name="Content Placeholder 7"/>
          <p:cNvSpPr>
            <a:spLocks noGrp="1"/>
          </p:cNvSpPr>
          <p:nvPr>
            <p:ph sz="half" idx="2"/>
          </p:nvPr>
        </p:nvSpPr>
        <p:spPr>
          <a:xfrm>
            <a:off x="18462111" y="13864972"/>
            <a:ext cx="1975293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48" name="Content Placeholder 7"/>
          <p:cNvSpPr>
            <a:spLocks noGrp="1"/>
          </p:cNvSpPr>
          <p:nvPr>
            <p:ph sz="half" idx="2"/>
          </p:nvPr>
        </p:nvSpPr>
        <p:spPr>
          <a:xfrm>
            <a:off x="23752224" y="13864972"/>
            <a:ext cx="1998265" cy="1121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52" name="Text Placeholder 6"/>
          <p:cNvSpPr>
            <a:spLocks noGrp="1"/>
          </p:cNvSpPr>
          <p:nvPr>
            <p:ph type="body" idx="1"/>
          </p:nvPr>
        </p:nvSpPr>
        <p:spPr>
          <a:xfrm>
            <a:off x="16758719" y="1961184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FINDINGS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7174969" y="2064191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ontent Placeholder 7"/>
          <p:cNvSpPr>
            <a:spLocks noGrp="1"/>
          </p:cNvSpPr>
          <p:nvPr>
            <p:ph sz="half" idx="2"/>
          </p:nvPr>
        </p:nvSpPr>
        <p:spPr>
          <a:xfrm>
            <a:off x="16864533" y="20835897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174968" y="24023255"/>
            <a:ext cx="9848273" cy="4475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endParaRPr lang="en-US"/>
          </a:p>
        </p:txBody>
      </p:sp>
      <p:sp>
        <p:nvSpPr>
          <p:cNvPr id="56" name="Content Placeholder 7"/>
          <p:cNvSpPr>
            <a:spLocks noGrp="1"/>
          </p:cNvSpPr>
          <p:nvPr>
            <p:ph sz="half" idx="2"/>
          </p:nvPr>
        </p:nvSpPr>
        <p:spPr>
          <a:xfrm>
            <a:off x="21089516" y="25519903"/>
            <a:ext cx="1943925" cy="19368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dirty="0">
              <a:latin typeface="Avenir Light"/>
              <a:cs typeface="Avenir Light"/>
            </a:endParaRPr>
          </a:p>
        </p:txBody>
      </p:sp>
      <p:sp>
        <p:nvSpPr>
          <p:cNvPr id="57" name="Text Placeholder 6"/>
          <p:cNvSpPr>
            <a:spLocks noGrp="1"/>
          </p:cNvSpPr>
          <p:nvPr>
            <p:ph type="body" idx="1"/>
          </p:nvPr>
        </p:nvSpPr>
        <p:spPr>
          <a:xfrm>
            <a:off x="31325265" y="7058100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DISCUSSION &amp; ACTION PLAN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31741515" y="808817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Content Placeholder 7"/>
          <p:cNvSpPr>
            <a:spLocks noGrp="1"/>
          </p:cNvSpPr>
          <p:nvPr>
            <p:ph sz="half" idx="2"/>
          </p:nvPr>
        </p:nvSpPr>
        <p:spPr>
          <a:xfrm>
            <a:off x="31431081" y="8398571"/>
            <a:ext cx="9646267" cy="451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idx="1"/>
          </p:nvPr>
        </p:nvSpPr>
        <p:spPr>
          <a:xfrm>
            <a:off x="31326461" y="1738920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ACKNOWLEDGMENTS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31742711" y="1841927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7"/>
          <p:cNvSpPr>
            <a:spLocks noGrp="1"/>
          </p:cNvSpPr>
          <p:nvPr>
            <p:ph sz="half" idx="2"/>
          </p:nvPr>
        </p:nvSpPr>
        <p:spPr>
          <a:xfrm>
            <a:off x="31432276" y="18645009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idx="1"/>
          </p:nvPr>
        </p:nvSpPr>
        <p:spPr>
          <a:xfrm>
            <a:off x="31454400" y="25977582"/>
            <a:ext cx="10264523" cy="117051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venir Heavy"/>
                <a:cs typeface="Avenir Heavy"/>
              </a:rPr>
              <a:t>REFERENCES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31870650" y="2700765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7"/>
          <p:cNvSpPr>
            <a:spLocks noGrp="1"/>
          </p:cNvSpPr>
          <p:nvPr>
            <p:ph sz="half" idx="2"/>
          </p:nvPr>
        </p:nvSpPr>
        <p:spPr>
          <a:xfrm>
            <a:off x="31560213" y="27233390"/>
            <a:ext cx="9646267" cy="3517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venir Light"/>
                <a:cs typeface="Avenir Light"/>
              </a:rPr>
              <a:t>Insert Content 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290" y="1460980"/>
            <a:ext cx="4192909" cy="326904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95870" y="30052867"/>
            <a:ext cx="42723008" cy="22788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6728400" y="30750926"/>
            <a:ext cx="51593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venir Heavy"/>
                <a:cs typeface="Avenir Heavy"/>
              </a:rPr>
              <a:t>Agency Title / Logo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090" y="30598526"/>
            <a:ext cx="5991392" cy="1155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545" y="700220"/>
            <a:ext cx="6301296" cy="518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5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11461</TotalTime>
  <Words>550</Words>
  <Application>Microsoft Macintosh PowerPoint</Application>
  <PresentationFormat>Custom</PresentationFormat>
  <Paragraphs>184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Avenir Heavy</vt:lpstr>
      <vt:lpstr>Avenir Light</vt:lpstr>
      <vt:lpstr>Century Gothic</vt:lpstr>
      <vt:lpstr>Office Theme</vt:lpstr>
      <vt:lpstr>INSERT YOUR CREATE @ STATE TITLE HERE FIRST &amp; LAST NAME  |  ARKANSAS STATE UNIVERSITY  |   JONESBORO, AR</vt:lpstr>
      <vt:lpstr>INSERT YOUR FYE ACADEMIC EXPO TITLE HERE COURSE INFORMATION |  ARKANSAS STATE UNIVERSITY  |   JONESBORO, AR</vt:lpstr>
      <vt:lpstr>INSERT YOUR CREATE @ STATE TITLE HERE FIRST &amp; LAST NAME  |  ARKANSAS STATE UNIVERSITY  |   JONESBORO, AR</vt:lpstr>
      <vt:lpstr>INSERT YOUR CREATE @ STATE TITLE HERE FIRST &amp; LAST NAME  |  ARKANSAS STATE UNIVERSITY  |   JONESBORO, AR</vt:lpstr>
      <vt:lpstr>INSERT YOUR CREATE @ STATE TITLE HERE FIRST &amp; LAST NAME  |  ARKANSAS STATE UNIVERSITY  |   JONESBORO, AR</vt:lpstr>
      <vt:lpstr>INSERT YOUR CREATE @ STATE TITLE HERE FIRST &amp; LAST NAME  |  ARKANSAS STATE UNIVERSITY  |   JONESBORO, AR</vt:lpstr>
      <vt:lpstr>INSERT YOUR CREATE @ STATE TITLE HERE FIRST &amp; LAST NAME  |  ARKANSAS STATE UNIVERSITY  |   JONESBORO, AR</vt:lpstr>
      <vt:lpstr>INSERT YOUR CREATE @ STATE TITLE HERE FIRST &amp; LAST NAME  |  ARKANSAS STATE UNIVERSITY  |   JONESBORO, 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Case</dc:creator>
  <cp:lastModifiedBy>Kelli Listenbee</cp:lastModifiedBy>
  <cp:revision>26</cp:revision>
  <cp:lastPrinted>2019-03-14T21:53:40Z</cp:lastPrinted>
  <dcterms:created xsi:type="dcterms:W3CDTF">2019-01-31T14:34:01Z</dcterms:created>
  <dcterms:modified xsi:type="dcterms:W3CDTF">2024-05-07T13:54:58Z</dcterms:modified>
</cp:coreProperties>
</file>