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 snapToGrid="0" snapToObjects="1">
      <p:cViewPr>
        <p:scale>
          <a:sx n="25" d="100"/>
          <a:sy n="25" d="100"/>
        </p:scale>
        <p:origin x="-2176" y="-640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9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9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3"/>
            <a:ext cx="79444213" cy="239684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7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5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7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65542163"/>
            <a:ext cx="53052347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3/28/19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7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2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3/28/19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5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6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4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FBFA-5219-764F-8BEB-995864CCD67B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</a:t>
            </a:r>
            <a:r>
              <a:rPr lang="en-US" sz="6000" kern="1200" dirty="0" smtClean="0">
                <a:solidFill>
                  <a:srgbClr val="FFFFFF"/>
                </a:solidFill>
                <a:latin typeface="Avenir Heavy"/>
                <a:cs typeface="Avenir Heavy"/>
              </a:rPr>
              <a:t>CREATE@STATE TITLE </a:t>
            </a: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HERE</a:t>
            </a:r>
            <a: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  <a:t/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4000" i="1" kern="1200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7" y="669192"/>
            <a:ext cx="6314962" cy="5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</a:t>
            </a:r>
            <a:r>
              <a:rPr lang="en-US" sz="6000" kern="1200" dirty="0" smtClean="0">
                <a:solidFill>
                  <a:srgbClr val="FFFFFF"/>
                </a:solidFill>
                <a:latin typeface="Avenir Heavy"/>
                <a:cs typeface="Avenir Heavy"/>
              </a:rPr>
              <a:t>CREATE@STATE TITLE </a:t>
            </a: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HERE</a:t>
            </a:r>
            <a: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  <a:t/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4000" i="1" kern="1200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7" y="670615"/>
            <a:ext cx="6314962" cy="519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9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</a:t>
            </a:r>
            <a:r>
              <a:rPr lang="en-US" sz="6000" kern="1200" dirty="0" smtClean="0">
                <a:solidFill>
                  <a:srgbClr val="FFFFFF"/>
                </a:solidFill>
                <a:latin typeface="Avenir Heavy"/>
                <a:cs typeface="Avenir Heavy"/>
              </a:rPr>
              <a:t>CREATE@STATE TITLE </a:t>
            </a: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HERE</a:t>
            </a:r>
            <a: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  <a:t/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4000" i="1" kern="1200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8" y="669192"/>
            <a:ext cx="6314960" cy="5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3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</a:t>
            </a:r>
            <a:r>
              <a:rPr lang="en-US" sz="6000" kern="1200" dirty="0" smtClean="0">
                <a:solidFill>
                  <a:srgbClr val="FFFFFF"/>
                </a:solidFill>
                <a:latin typeface="Avenir Heavy"/>
                <a:cs typeface="Avenir Heavy"/>
              </a:rPr>
              <a:t>CREATE@STATE TITLE </a:t>
            </a: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HERE</a:t>
            </a:r>
            <a: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  <a:t/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4000" i="1" kern="1200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8" y="669192"/>
            <a:ext cx="6314960" cy="5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6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</a:t>
            </a:r>
            <a:r>
              <a:rPr lang="en-US" sz="6000" kern="1200" dirty="0" smtClean="0">
                <a:solidFill>
                  <a:srgbClr val="FFFFFF"/>
                </a:solidFill>
                <a:latin typeface="Avenir Heavy"/>
                <a:cs typeface="Avenir Heavy"/>
              </a:rPr>
              <a:t>CREATE@STATE TITLE </a:t>
            </a: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HERE</a:t>
            </a:r>
            <a: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  <a:t/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4000" i="1" kern="1200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8" y="669192"/>
            <a:ext cx="6314960" cy="5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1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</a:t>
            </a:r>
            <a:r>
              <a:rPr lang="en-US" sz="6000" kern="1200" dirty="0" smtClean="0">
                <a:solidFill>
                  <a:srgbClr val="FFFFFF"/>
                </a:solidFill>
                <a:latin typeface="Avenir Heavy"/>
                <a:cs typeface="Avenir Heavy"/>
              </a:rPr>
              <a:t>CREATE@STATE TITLE </a:t>
            </a: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HERE</a:t>
            </a:r>
            <a: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  <a:t/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4000" i="1" kern="1200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8" y="669192"/>
            <a:ext cx="6314960" cy="5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8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</a:t>
            </a:r>
            <a:r>
              <a:rPr lang="en-US" sz="6000" kern="1200" dirty="0" smtClean="0">
                <a:solidFill>
                  <a:srgbClr val="FFFFFF"/>
                </a:solidFill>
                <a:latin typeface="Avenir Heavy"/>
                <a:cs typeface="Avenir Heavy"/>
              </a:rPr>
              <a:t>CREATE@STATE TITLE </a:t>
            </a: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HERE</a:t>
            </a:r>
            <a: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  <a:t/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4000" i="1" kern="1200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7" y="670615"/>
            <a:ext cx="6314962" cy="519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</a:t>
            </a:r>
            <a:r>
              <a:rPr lang="en-US" sz="6000" kern="1200" dirty="0" smtClean="0">
                <a:solidFill>
                  <a:srgbClr val="FFFFFF"/>
                </a:solidFill>
                <a:latin typeface="Avenir Heavy"/>
                <a:cs typeface="Avenir Heavy"/>
              </a:rPr>
              <a:t>CREATE@STATE TITLE </a:t>
            </a: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HERE</a:t>
            </a:r>
            <a: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  <a:t/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4000" i="1" kern="1200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8" y="669192"/>
            <a:ext cx="6314960" cy="5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2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464</Words>
  <Application>Microsoft Macintosh PowerPoint</Application>
  <PresentationFormat>Custom</PresentationFormat>
  <Paragraphs>184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Case</dc:creator>
  <cp:lastModifiedBy>Claire Case</cp:lastModifiedBy>
  <cp:revision>12</cp:revision>
  <cp:lastPrinted>2019-03-14T21:55:00Z</cp:lastPrinted>
  <dcterms:created xsi:type="dcterms:W3CDTF">2019-02-01T15:33:38Z</dcterms:created>
  <dcterms:modified xsi:type="dcterms:W3CDTF">2019-03-28T14:41:12Z</dcterms:modified>
</cp:coreProperties>
</file>