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43891200" cy="32918400"/>
  <p:notesSz cx="6858000" cy="9144000"/>
  <p:defaultTextStyle>
    <a:defPPr>
      <a:defRPr lang="en-US"/>
    </a:defPPr>
    <a:lvl1pPr marL="0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4405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8808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3214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7619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72024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6427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60832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5236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263" autoAdjust="0"/>
    <p:restoredTop sz="99638" autoAdjust="0"/>
  </p:normalViewPr>
  <p:slideViewPr>
    <p:cSldViewPr snapToGrid="0" snapToObjects="1">
      <p:cViewPr varScale="1">
        <p:scale>
          <a:sx n="13" d="100"/>
          <a:sy n="13" d="100"/>
        </p:scale>
        <p:origin x="1622" y="101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5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5" y="4221483"/>
            <a:ext cx="35547303" cy="898779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8" y="4221483"/>
            <a:ext cx="105925619" cy="898779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5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6"/>
            <a:ext cx="37307520" cy="7200899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405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888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58321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8777619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097202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16642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360832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75552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5" y="24582123"/>
            <a:ext cx="70736459" cy="69517265"/>
          </a:xfrm>
        </p:spPr>
        <p:txBody>
          <a:bodyPr/>
          <a:lstStyle>
            <a:lvl1pPr>
              <a:defRPr sz="13400"/>
            </a:lvl1pPr>
            <a:lvl2pPr>
              <a:defRPr sz="11300"/>
            </a:lvl2pPr>
            <a:lvl3pPr>
              <a:defRPr sz="97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7" y="24582123"/>
            <a:ext cx="70736463" cy="69517265"/>
          </a:xfrm>
        </p:spPr>
        <p:txBody>
          <a:bodyPr/>
          <a:lstStyle>
            <a:lvl1pPr>
              <a:defRPr sz="13400"/>
            </a:lvl1pPr>
            <a:lvl2pPr>
              <a:defRPr sz="11300"/>
            </a:lvl2pPr>
            <a:lvl3pPr>
              <a:defRPr sz="97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5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5" y="7368545"/>
            <a:ext cx="19392903" cy="3070859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94405" indent="0">
              <a:buNone/>
              <a:defRPr sz="9700" b="1"/>
            </a:lvl2pPr>
            <a:lvl3pPr marL="4388808" indent="0">
              <a:buNone/>
              <a:defRPr sz="8500" b="1"/>
            </a:lvl3pPr>
            <a:lvl4pPr marL="6583214" indent="0">
              <a:buNone/>
              <a:defRPr sz="7800" b="1"/>
            </a:lvl4pPr>
            <a:lvl5pPr marL="8777619" indent="0">
              <a:buNone/>
              <a:defRPr sz="7800" b="1"/>
            </a:lvl5pPr>
            <a:lvl6pPr marL="10972024" indent="0">
              <a:buNone/>
              <a:defRPr sz="7800" b="1"/>
            </a:lvl6pPr>
            <a:lvl7pPr marL="13166427" indent="0">
              <a:buNone/>
              <a:defRPr sz="7800" b="1"/>
            </a:lvl7pPr>
            <a:lvl8pPr marL="15360832" indent="0">
              <a:buNone/>
              <a:defRPr sz="7800" b="1"/>
            </a:lvl8pPr>
            <a:lvl9pPr marL="17555236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5" y="10439402"/>
            <a:ext cx="19392903" cy="1896618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5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9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94405" indent="0">
              <a:buNone/>
              <a:defRPr sz="9700" b="1"/>
            </a:lvl2pPr>
            <a:lvl3pPr marL="4388808" indent="0">
              <a:buNone/>
              <a:defRPr sz="8500" b="1"/>
            </a:lvl3pPr>
            <a:lvl4pPr marL="6583214" indent="0">
              <a:buNone/>
              <a:defRPr sz="7800" b="1"/>
            </a:lvl4pPr>
            <a:lvl5pPr marL="8777619" indent="0">
              <a:buNone/>
              <a:defRPr sz="7800" b="1"/>
            </a:lvl5pPr>
            <a:lvl6pPr marL="10972024" indent="0">
              <a:buNone/>
              <a:defRPr sz="7800" b="1"/>
            </a:lvl6pPr>
            <a:lvl7pPr marL="13166427" indent="0">
              <a:buNone/>
              <a:defRPr sz="7800" b="1"/>
            </a:lvl7pPr>
            <a:lvl8pPr marL="15360832" indent="0">
              <a:buNone/>
              <a:defRPr sz="7800" b="1"/>
            </a:lvl8pPr>
            <a:lvl9pPr marL="17555236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5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1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5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3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3"/>
            <a:ext cx="14439903" cy="22517105"/>
          </a:xfrm>
        </p:spPr>
        <p:txBody>
          <a:bodyPr/>
          <a:lstStyle>
            <a:lvl1pPr marL="0" indent="0">
              <a:buNone/>
              <a:defRPr sz="6900"/>
            </a:lvl1pPr>
            <a:lvl2pPr marL="2194405" indent="0">
              <a:buNone/>
              <a:defRPr sz="5700"/>
            </a:lvl2pPr>
            <a:lvl3pPr marL="4388808" indent="0">
              <a:buNone/>
              <a:defRPr sz="4800"/>
            </a:lvl3pPr>
            <a:lvl4pPr marL="6583214" indent="0">
              <a:buNone/>
              <a:defRPr sz="4300"/>
            </a:lvl4pPr>
            <a:lvl5pPr marL="8777619" indent="0">
              <a:buNone/>
              <a:defRPr sz="4300"/>
            </a:lvl5pPr>
            <a:lvl6pPr marL="10972024" indent="0">
              <a:buNone/>
              <a:defRPr sz="4300"/>
            </a:lvl6pPr>
            <a:lvl7pPr marL="13166427" indent="0">
              <a:buNone/>
              <a:defRPr sz="4300"/>
            </a:lvl7pPr>
            <a:lvl8pPr marL="15360832" indent="0">
              <a:buNone/>
              <a:defRPr sz="4300"/>
            </a:lvl8pPr>
            <a:lvl9pPr marL="17555236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0" cy="2720345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405" indent="0">
              <a:buNone/>
              <a:defRPr sz="13400"/>
            </a:lvl2pPr>
            <a:lvl3pPr marL="4388808" indent="0">
              <a:buNone/>
              <a:defRPr sz="11300"/>
            </a:lvl3pPr>
            <a:lvl4pPr marL="6583214" indent="0">
              <a:buNone/>
              <a:defRPr sz="9700"/>
            </a:lvl4pPr>
            <a:lvl5pPr marL="8777619" indent="0">
              <a:buNone/>
              <a:defRPr sz="9700"/>
            </a:lvl5pPr>
            <a:lvl6pPr marL="10972024" indent="0">
              <a:buNone/>
              <a:defRPr sz="9700"/>
            </a:lvl6pPr>
            <a:lvl7pPr marL="13166427" indent="0">
              <a:buNone/>
              <a:defRPr sz="9700"/>
            </a:lvl7pPr>
            <a:lvl8pPr marL="15360832" indent="0">
              <a:buNone/>
              <a:defRPr sz="9700"/>
            </a:lvl8pPr>
            <a:lvl9pPr marL="17555236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5"/>
            <a:ext cx="26334720" cy="3863339"/>
          </a:xfrm>
        </p:spPr>
        <p:txBody>
          <a:bodyPr/>
          <a:lstStyle>
            <a:lvl1pPr marL="0" indent="0">
              <a:buNone/>
              <a:defRPr sz="6900"/>
            </a:lvl1pPr>
            <a:lvl2pPr marL="2194405" indent="0">
              <a:buNone/>
              <a:defRPr sz="5700"/>
            </a:lvl2pPr>
            <a:lvl3pPr marL="4388808" indent="0">
              <a:buNone/>
              <a:defRPr sz="4800"/>
            </a:lvl3pPr>
            <a:lvl4pPr marL="6583214" indent="0">
              <a:buNone/>
              <a:defRPr sz="4300"/>
            </a:lvl4pPr>
            <a:lvl5pPr marL="8777619" indent="0">
              <a:buNone/>
              <a:defRPr sz="4300"/>
            </a:lvl5pPr>
            <a:lvl6pPr marL="10972024" indent="0">
              <a:buNone/>
              <a:defRPr sz="4300"/>
            </a:lvl6pPr>
            <a:lvl7pPr marL="13166427" indent="0">
              <a:buNone/>
              <a:defRPr sz="4300"/>
            </a:lvl7pPr>
            <a:lvl8pPr marL="15360832" indent="0">
              <a:buNone/>
              <a:defRPr sz="4300"/>
            </a:lvl8pPr>
            <a:lvl9pPr marL="17555236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3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5"/>
            <a:ext cx="39502080" cy="5486400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5"/>
          </a:xfrm>
          <a:prstGeom prst="rect">
            <a:avLst/>
          </a:prstGeom>
        </p:spPr>
        <p:txBody>
          <a:bodyPr vert="horz" lIns="438880" tIns="219442" rIns="438880" bIns="219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5"/>
            <a:ext cx="10241280" cy="1752600"/>
          </a:xfrm>
          <a:prstGeom prst="rect">
            <a:avLst/>
          </a:prstGeom>
        </p:spPr>
        <p:txBody>
          <a:bodyPr vert="horz" lIns="438880" tIns="219442" rIns="438880" bIns="219442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FA3D-55F4-A746-B49E-0F803BF94A2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5"/>
            <a:ext cx="13898880" cy="1752600"/>
          </a:xfrm>
          <a:prstGeom prst="rect">
            <a:avLst/>
          </a:prstGeom>
        </p:spPr>
        <p:txBody>
          <a:bodyPr vert="horz" lIns="438880" tIns="219442" rIns="438880" bIns="219442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5"/>
            <a:ext cx="10241280" cy="1752600"/>
          </a:xfrm>
          <a:prstGeom prst="rect">
            <a:avLst/>
          </a:prstGeom>
        </p:spPr>
        <p:txBody>
          <a:bodyPr vert="horz" lIns="438880" tIns="219442" rIns="438880" bIns="219442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405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04" indent="-1645804" algn="l" defTabSz="2194405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08" indent="-1371503" algn="l" defTabSz="2194405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012" indent="-1097204" algn="l" defTabSz="2194405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415" indent="-1097204" algn="l" defTabSz="2194405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820" indent="-1097204" algn="l" defTabSz="2194405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225" indent="-1097204" algn="l" defTabSz="2194405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628" indent="-1097204" algn="l" defTabSz="2194405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035" indent="-1097204" algn="l" defTabSz="2194405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439" indent="-1097204" algn="l" defTabSz="2194405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05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808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214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619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024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427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832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236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6000" i="1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60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4" y="700220"/>
            <a:ext cx="6301298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6000" i="1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60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4" y="701640"/>
            <a:ext cx="6301298" cy="51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6000" i="1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60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6000" i="1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60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6000" i="1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60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6000" i="1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60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4" y="701640"/>
            <a:ext cx="6301298" cy="51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6000" i="1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60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</a:t>
            </a:r>
            <a:r>
              <a:rPr lang="en-US" sz="6000" i="1" dirty="0" smtClean="0">
                <a:solidFill>
                  <a:schemeClr val="bg1"/>
                </a:solidFill>
                <a:latin typeface="Avenir Light"/>
                <a:cs typeface="Avenir Light"/>
              </a:rPr>
              <a:t>AR</a:t>
            </a:r>
            <a:endParaRPr lang="en-US" sz="60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11460</TotalTime>
  <Words>448</Words>
  <Application>Microsoft Office PowerPoint</Application>
  <PresentationFormat>Custom</PresentationFormat>
  <Paragraphs>184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Heavy</vt:lpstr>
      <vt:lpstr>Avenir Light</vt:lpstr>
      <vt:lpstr>Century Gothic</vt:lpstr>
      <vt:lpstr>Office Theme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Case</dc:creator>
  <cp:lastModifiedBy>Emily Devereux</cp:lastModifiedBy>
  <cp:revision>25</cp:revision>
  <cp:lastPrinted>2019-03-14T21:53:40Z</cp:lastPrinted>
  <dcterms:created xsi:type="dcterms:W3CDTF">2019-01-31T14:34:01Z</dcterms:created>
  <dcterms:modified xsi:type="dcterms:W3CDTF">2019-03-28T15:57:41Z</dcterms:modified>
</cp:coreProperties>
</file>