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326" r:id="rId3"/>
    <p:sldId id="327" r:id="rId4"/>
    <p:sldId id="325" r:id="rId5"/>
    <p:sldId id="328" r:id="rId6"/>
    <p:sldId id="333" r:id="rId7"/>
    <p:sldId id="334" r:id="rId8"/>
    <p:sldId id="335" r:id="rId9"/>
    <p:sldId id="336" r:id="rId10"/>
    <p:sldId id="337" r:id="rId11"/>
    <p:sldId id="338" r:id="rId12"/>
    <p:sldId id="314" r:id="rId13"/>
    <p:sldId id="319" r:id="rId14"/>
    <p:sldId id="307" r:id="rId15"/>
    <p:sldId id="323" r:id="rId16"/>
    <p:sldId id="321" r:id="rId17"/>
    <p:sldId id="331" r:id="rId18"/>
    <p:sldId id="332" r:id="rId19"/>
    <p:sldId id="303" r:id="rId20"/>
    <p:sldId id="320" r:id="rId21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buser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85" d="100"/>
          <a:sy n="85" d="100"/>
        </p:scale>
        <p:origin x="-6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18" y="-102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A9C4D-CEE3-4D1B-B87F-335086D8881D}" type="doc">
      <dgm:prSet loTypeId="urn:microsoft.com/office/officeart/2005/8/layout/radial6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90D791-F2B8-46C7-A427-81329BB900EA}">
      <dgm:prSet phldrT="[Text]" custT="1"/>
      <dgm:spPr/>
      <dgm:t>
        <a:bodyPr/>
        <a:lstStyle/>
        <a:p>
          <a:r>
            <a:rPr lang="en-US" sz="1600" b="1" dirty="0" smtClean="0"/>
            <a:t>Single Accreditation System</a:t>
          </a:r>
          <a:endParaRPr lang="en-US" sz="1600" b="1" dirty="0"/>
        </a:p>
      </dgm:t>
    </dgm:pt>
    <dgm:pt modelId="{E0268B8E-E89B-4BD9-B53A-B325496E042D}" type="parTrans" cxnId="{50BA6866-A63A-4055-939A-8B810FFDA92F}">
      <dgm:prSet/>
      <dgm:spPr/>
      <dgm:t>
        <a:bodyPr/>
        <a:lstStyle/>
        <a:p>
          <a:endParaRPr lang="en-US"/>
        </a:p>
      </dgm:t>
    </dgm:pt>
    <dgm:pt modelId="{363AF32E-6AB1-41C5-80DC-97EB3FCDD975}" type="sibTrans" cxnId="{50BA6866-A63A-4055-939A-8B810FFDA92F}">
      <dgm:prSet/>
      <dgm:spPr/>
      <dgm:t>
        <a:bodyPr/>
        <a:lstStyle/>
        <a:p>
          <a:endParaRPr lang="en-US"/>
        </a:p>
      </dgm:t>
    </dgm:pt>
    <dgm:pt modelId="{2BFA9124-11A3-4FAF-B22F-774CAFD8D91D}">
      <dgm:prSet phldrT="[Text]"/>
      <dgm:spPr/>
      <dgm:t>
        <a:bodyPr/>
        <a:lstStyle/>
        <a:p>
          <a:r>
            <a:rPr lang="en-US" dirty="0" smtClean="0"/>
            <a:t>ACGME Board of Directors</a:t>
          </a:r>
        </a:p>
      </dgm:t>
    </dgm:pt>
    <dgm:pt modelId="{4B0EC1E3-D355-4983-8FFD-B1DADC8B7D37}" type="parTrans" cxnId="{F9DB9C80-332D-43D2-ADF8-4161E0A6FEBF}">
      <dgm:prSet/>
      <dgm:spPr/>
      <dgm:t>
        <a:bodyPr/>
        <a:lstStyle/>
        <a:p>
          <a:endParaRPr lang="en-US"/>
        </a:p>
      </dgm:t>
    </dgm:pt>
    <dgm:pt modelId="{BADE58ED-EE46-4CD6-A023-DAC936DF69E3}" type="sibTrans" cxnId="{F9DB9C80-332D-43D2-ADF8-4161E0A6FEBF}">
      <dgm:prSet/>
      <dgm:spPr/>
      <dgm:t>
        <a:bodyPr/>
        <a:lstStyle/>
        <a:p>
          <a:endParaRPr lang="en-US"/>
        </a:p>
      </dgm:t>
    </dgm:pt>
    <dgm:pt modelId="{4ABF6FE5-018D-4E9E-9A5F-16F18B5CC709}">
      <dgm:prSet phldrT="[Text]"/>
      <dgm:spPr/>
      <dgm:t>
        <a:bodyPr/>
        <a:lstStyle/>
        <a:p>
          <a:r>
            <a:rPr lang="en-US" dirty="0" smtClean="0"/>
            <a:t>Recognition Committee for OM Residency Designation</a:t>
          </a:r>
          <a:endParaRPr lang="en-US" dirty="0"/>
        </a:p>
      </dgm:t>
    </dgm:pt>
    <dgm:pt modelId="{BFECBE33-B405-494B-B3FB-1D05EF393FEE}" type="parTrans" cxnId="{E14D9EB6-BB57-4ACA-B694-4913BA0BCBF7}">
      <dgm:prSet/>
      <dgm:spPr/>
      <dgm:t>
        <a:bodyPr/>
        <a:lstStyle/>
        <a:p>
          <a:endParaRPr lang="en-US"/>
        </a:p>
      </dgm:t>
    </dgm:pt>
    <dgm:pt modelId="{2D53682A-78F0-44D1-9909-464E6A425278}" type="sibTrans" cxnId="{E14D9EB6-BB57-4ACA-B694-4913BA0BCBF7}">
      <dgm:prSet/>
      <dgm:spPr/>
      <dgm:t>
        <a:bodyPr/>
        <a:lstStyle/>
        <a:p>
          <a:endParaRPr lang="en-US"/>
        </a:p>
      </dgm:t>
    </dgm:pt>
    <dgm:pt modelId="{C95EDC5E-8058-43DF-A1C9-31A4023D29BB}">
      <dgm:prSet phldrT="[Text]"/>
      <dgm:spPr/>
      <dgm:t>
        <a:bodyPr/>
        <a:lstStyle/>
        <a:p>
          <a:r>
            <a:rPr lang="en-US" dirty="0" smtClean="0"/>
            <a:t>RRCs with Osteopathic Medicine GME</a:t>
          </a:r>
          <a:endParaRPr lang="en-US" dirty="0"/>
        </a:p>
      </dgm:t>
    </dgm:pt>
    <dgm:pt modelId="{89F2A0D4-539D-44C9-83DF-BD33248AE527}" type="parTrans" cxnId="{FED2EED6-BFDE-4F2E-BF55-0198377B0FE3}">
      <dgm:prSet/>
      <dgm:spPr/>
      <dgm:t>
        <a:bodyPr/>
        <a:lstStyle/>
        <a:p>
          <a:endParaRPr lang="en-US"/>
        </a:p>
      </dgm:t>
    </dgm:pt>
    <dgm:pt modelId="{BB13C0C2-2EC7-47B7-82EF-64D931E92C3B}" type="sibTrans" cxnId="{FED2EED6-BFDE-4F2E-BF55-0198377B0FE3}">
      <dgm:prSet/>
      <dgm:spPr/>
      <dgm:t>
        <a:bodyPr/>
        <a:lstStyle/>
        <a:p>
          <a:endParaRPr lang="en-US"/>
        </a:p>
      </dgm:t>
    </dgm:pt>
    <dgm:pt modelId="{17E66F30-F49A-4913-AD66-7CAE17C54D05}">
      <dgm:prSet phldrT="[Text]"/>
      <dgm:spPr/>
      <dgm:t>
        <a:bodyPr/>
        <a:lstStyle/>
        <a:p>
          <a:r>
            <a:rPr lang="en-US" dirty="0" smtClean="0"/>
            <a:t>RRC for NMM/OMM</a:t>
          </a:r>
          <a:endParaRPr lang="en-US" dirty="0"/>
        </a:p>
      </dgm:t>
    </dgm:pt>
    <dgm:pt modelId="{163BD045-8522-4C76-BFD0-D8BCE0AA4D1F}" type="parTrans" cxnId="{30457EF3-4BDE-4AD7-9BBA-86DE2A5A19C5}">
      <dgm:prSet/>
      <dgm:spPr/>
      <dgm:t>
        <a:bodyPr/>
        <a:lstStyle/>
        <a:p>
          <a:endParaRPr lang="en-US"/>
        </a:p>
      </dgm:t>
    </dgm:pt>
    <dgm:pt modelId="{FA7C6D2D-39C1-45B1-9707-20B83156C13A}" type="sibTrans" cxnId="{30457EF3-4BDE-4AD7-9BBA-86DE2A5A19C5}">
      <dgm:prSet/>
      <dgm:spPr/>
      <dgm:t>
        <a:bodyPr/>
        <a:lstStyle/>
        <a:p>
          <a:endParaRPr lang="en-US"/>
        </a:p>
      </dgm:t>
    </dgm:pt>
    <dgm:pt modelId="{EFAF26B2-EB0C-4867-91F7-10B35CCD337C}">
      <dgm:prSet/>
      <dgm:spPr/>
      <dgm:t>
        <a:bodyPr/>
        <a:lstStyle/>
        <a:p>
          <a:r>
            <a:rPr lang="en-US" dirty="0" smtClean="0"/>
            <a:t>RRC Monitoring Committee</a:t>
          </a:r>
          <a:endParaRPr lang="en-US" dirty="0"/>
        </a:p>
      </dgm:t>
    </dgm:pt>
    <dgm:pt modelId="{9FDC18E6-7042-4A2F-AF3A-585740B5EC92}" type="parTrans" cxnId="{8FA856E2-4DCC-4A1B-8F35-080D7894BD52}">
      <dgm:prSet/>
      <dgm:spPr/>
      <dgm:t>
        <a:bodyPr/>
        <a:lstStyle/>
        <a:p>
          <a:endParaRPr lang="en-US"/>
        </a:p>
      </dgm:t>
    </dgm:pt>
    <dgm:pt modelId="{AC10A3FA-6197-4E44-889C-CB7A00B980DC}" type="sibTrans" cxnId="{8FA856E2-4DCC-4A1B-8F35-080D7894BD52}">
      <dgm:prSet/>
      <dgm:spPr/>
      <dgm:t>
        <a:bodyPr/>
        <a:lstStyle/>
        <a:p>
          <a:endParaRPr lang="en-US"/>
        </a:p>
      </dgm:t>
    </dgm:pt>
    <dgm:pt modelId="{4C74A7FF-B30F-4938-9E40-0708CFDCE289}">
      <dgm:prSet/>
      <dgm:spPr/>
      <dgm:t>
        <a:bodyPr/>
        <a:lstStyle/>
        <a:p>
          <a:r>
            <a:rPr lang="en-US" dirty="0" smtClean="0"/>
            <a:t>Joint Task Force Overseeing Transition</a:t>
          </a:r>
        </a:p>
      </dgm:t>
    </dgm:pt>
    <dgm:pt modelId="{7DD392EF-0C8C-476F-8D95-ABA81EA8B50B}" type="parTrans" cxnId="{0418B4AE-C28F-40CD-8B36-F4C121EF4CA1}">
      <dgm:prSet/>
      <dgm:spPr/>
      <dgm:t>
        <a:bodyPr/>
        <a:lstStyle/>
        <a:p>
          <a:endParaRPr lang="en-US"/>
        </a:p>
      </dgm:t>
    </dgm:pt>
    <dgm:pt modelId="{5F79816B-BB9D-47D4-B0F2-A98681753930}" type="sibTrans" cxnId="{0418B4AE-C28F-40CD-8B36-F4C121EF4CA1}">
      <dgm:prSet/>
      <dgm:spPr/>
      <dgm:t>
        <a:bodyPr/>
        <a:lstStyle/>
        <a:p>
          <a:endParaRPr lang="en-US"/>
        </a:p>
      </dgm:t>
    </dgm:pt>
    <dgm:pt modelId="{D4F400C7-09AA-47FC-9DE3-20263199DD6E}">
      <dgm:prSet/>
      <dgm:spPr/>
      <dgm:t>
        <a:bodyPr/>
        <a:lstStyle/>
        <a:p>
          <a:r>
            <a:rPr lang="en-US" b="0" dirty="0" smtClean="0"/>
            <a:t>Senior VP to Oversee Osteopathic Accreditation</a:t>
          </a:r>
          <a:endParaRPr lang="en-US" b="0" dirty="0"/>
        </a:p>
      </dgm:t>
    </dgm:pt>
    <dgm:pt modelId="{8D87CCEB-8E07-4677-B48E-64B9F0051BAD}" type="parTrans" cxnId="{637C9B43-6216-4CE3-91CA-AD12121327B5}">
      <dgm:prSet/>
      <dgm:spPr/>
      <dgm:t>
        <a:bodyPr/>
        <a:lstStyle/>
        <a:p>
          <a:endParaRPr lang="en-US"/>
        </a:p>
      </dgm:t>
    </dgm:pt>
    <dgm:pt modelId="{45278885-885A-4C91-80E2-563CE09D53C6}" type="sibTrans" cxnId="{637C9B43-6216-4CE3-91CA-AD12121327B5}">
      <dgm:prSet/>
      <dgm:spPr/>
      <dgm:t>
        <a:bodyPr/>
        <a:lstStyle/>
        <a:p>
          <a:endParaRPr lang="en-US"/>
        </a:p>
      </dgm:t>
    </dgm:pt>
    <dgm:pt modelId="{7894BF71-BB8A-4678-82EB-5A56A34FD111}" type="pres">
      <dgm:prSet presAssocID="{586A9C4D-CEE3-4D1B-B87F-335086D888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1D792-0BDB-4B87-9FB1-1761832F4808}" type="pres">
      <dgm:prSet presAssocID="{E290D791-F2B8-46C7-A427-81329BB900EA}" presName="centerShape" presStyleLbl="node0" presStyleIdx="0" presStyleCnt="1"/>
      <dgm:spPr/>
      <dgm:t>
        <a:bodyPr/>
        <a:lstStyle/>
        <a:p>
          <a:endParaRPr lang="en-US"/>
        </a:p>
      </dgm:t>
    </dgm:pt>
    <dgm:pt modelId="{57B036F1-710A-458D-8F24-9929D13ED457}" type="pres">
      <dgm:prSet presAssocID="{2BFA9124-11A3-4FAF-B22F-774CAFD8D91D}" presName="node" presStyleLbl="node1" presStyleIdx="0" presStyleCnt="7" custRadScaleRad="100122" custRadScaleInc="-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D7A5B-64DD-44CE-B384-C59EE1828A64}" type="pres">
      <dgm:prSet presAssocID="{2BFA9124-11A3-4FAF-B22F-774CAFD8D91D}" presName="dummy" presStyleCnt="0"/>
      <dgm:spPr/>
      <dgm:t>
        <a:bodyPr/>
        <a:lstStyle/>
        <a:p>
          <a:endParaRPr lang="en-US"/>
        </a:p>
      </dgm:t>
    </dgm:pt>
    <dgm:pt modelId="{C0934C99-7789-4926-BE14-273FEE6180F8}" type="pres">
      <dgm:prSet presAssocID="{BADE58ED-EE46-4CD6-A023-DAC936DF69E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B1540310-765A-4A62-8C4D-26035CC6C134}" type="pres">
      <dgm:prSet presAssocID="{4ABF6FE5-018D-4E9E-9A5F-16F18B5CC70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C509D-A355-40DC-8F01-C5FFF76498DA}" type="pres">
      <dgm:prSet presAssocID="{4ABF6FE5-018D-4E9E-9A5F-16F18B5CC709}" presName="dummy" presStyleCnt="0"/>
      <dgm:spPr/>
      <dgm:t>
        <a:bodyPr/>
        <a:lstStyle/>
        <a:p>
          <a:endParaRPr lang="en-US"/>
        </a:p>
      </dgm:t>
    </dgm:pt>
    <dgm:pt modelId="{1B6D8BDE-F9ED-413D-94F9-A21EADF832AB}" type="pres">
      <dgm:prSet presAssocID="{2D53682A-78F0-44D1-9909-464E6A42527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8AC9A611-2796-4D69-ADE8-143906F234CB}" type="pres">
      <dgm:prSet presAssocID="{C95EDC5E-8058-43DF-A1C9-31A4023D29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FB4A2-770F-4129-B625-24B33768D66A}" type="pres">
      <dgm:prSet presAssocID="{C95EDC5E-8058-43DF-A1C9-31A4023D29BB}" presName="dummy" presStyleCnt="0"/>
      <dgm:spPr/>
      <dgm:t>
        <a:bodyPr/>
        <a:lstStyle/>
        <a:p>
          <a:endParaRPr lang="en-US"/>
        </a:p>
      </dgm:t>
    </dgm:pt>
    <dgm:pt modelId="{D53833EA-FB1C-4228-AF96-C599E605438E}" type="pres">
      <dgm:prSet presAssocID="{BB13C0C2-2EC7-47B7-82EF-64D931E92C3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BDA38D00-7B21-4C77-B11D-1A89DDB32790}" type="pres">
      <dgm:prSet presAssocID="{17E66F30-F49A-4913-AD66-7CAE17C54D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2CA10-16E5-430E-AA03-9FFA47EF6B0D}" type="pres">
      <dgm:prSet presAssocID="{17E66F30-F49A-4913-AD66-7CAE17C54D05}" presName="dummy" presStyleCnt="0"/>
      <dgm:spPr/>
      <dgm:t>
        <a:bodyPr/>
        <a:lstStyle/>
        <a:p>
          <a:endParaRPr lang="en-US"/>
        </a:p>
      </dgm:t>
    </dgm:pt>
    <dgm:pt modelId="{5D0E269E-D646-454C-A076-A98330EFA0E7}" type="pres">
      <dgm:prSet presAssocID="{FA7C6D2D-39C1-45B1-9707-20B83156C13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51EE8C7-6109-46D3-B62E-708A3B9E3D9C}" type="pres">
      <dgm:prSet presAssocID="{EFAF26B2-EB0C-4867-91F7-10B35CCD33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DB589-2EC0-42F0-99B6-FF1FE969D43C}" type="pres">
      <dgm:prSet presAssocID="{EFAF26B2-EB0C-4867-91F7-10B35CCD337C}" presName="dummy" presStyleCnt="0"/>
      <dgm:spPr/>
      <dgm:t>
        <a:bodyPr/>
        <a:lstStyle/>
        <a:p>
          <a:endParaRPr lang="en-US"/>
        </a:p>
      </dgm:t>
    </dgm:pt>
    <dgm:pt modelId="{3EC66FED-3982-4A55-BD90-8F81345D0763}" type="pres">
      <dgm:prSet presAssocID="{AC10A3FA-6197-4E44-889C-CB7A00B980D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B227E93-661A-4367-968D-FD24E2034CF7}" type="pres">
      <dgm:prSet presAssocID="{4C74A7FF-B30F-4938-9E40-0708CFDCE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8C589-0F55-447F-A721-E4DF94E29CE2}" type="pres">
      <dgm:prSet presAssocID="{4C74A7FF-B30F-4938-9E40-0708CFDCE289}" presName="dummy" presStyleCnt="0"/>
      <dgm:spPr/>
      <dgm:t>
        <a:bodyPr/>
        <a:lstStyle/>
        <a:p>
          <a:endParaRPr lang="en-US"/>
        </a:p>
      </dgm:t>
    </dgm:pt>
    <dgm:pt modelId="{DF63189B-9D5D-44A3-9CD6-DFED14FC6E25}" type="pres">
      <dgm:prSet presAssocID="{5F79816B-BB9D-47D4-B0F2-A9868175393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70E351F-16DF-44D6-8A72-0DE89D74CB30}" type="pres">
      <dgm:prSet presAssocID="{D4F400C7-09AA-47FC-9DE3-20263199DD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33B59-FB97-463B-86B4-585769EC3DD1}" type="pres">
      <dgm:prSet presAssocID="{D4F400C7-09AA-47FC-9DE3-20263199DD6E}" presName="dummy" presStyleCnt="0"/>
      <dgm:spPr/>
      <dgm:t>
        <a:bodyPr/>
        <a:lstStyle/>
        <a:p>
          <a:endParaRPr lang="en-US"/>
        </a:p>
      </dgm:t>
    </dgm:pt>
    <dgm:pt modelId="{CAD8112D-D382-47F8-84C5-B0870A177830}" type="pres">
      <dgm:prSet presAssocID="{45278885-885A-4C91-80E2-563CE09D53C6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EB3AFDAC-F0AB-4500-8078-383B8D2B70DC}" type="presOf" srcId="{17E66F30-F49A-4913-AD66-7CAE17C54D05}" destId="{BDA38D00-7B21-4C77-B11D-1A89DDB32790}" srcOrd="0" destOrd="0" presId="urn:microsoft.com/office/officeart/2005/8/layout/radial6"/>
    <dgm:cxn modelId="{8FA856E2-4DCC-4A1B-8F35-080D7894BD52}" srcId="{E290D791-F2B8-46C7-A427-81329BB900EA}" destId="{EFAF26B2-EB0C-4867-91F7-10B35CCD337C}" srcOrd="4" destOrd="0" parTransId="{9FDC18E6-7042-4A2F-AF3A-585740B5EC92}" sibTransId="{AC10A3FA-6197-4E44-889C-CB7A00B980DC}"/>
    <dgm:cxn modelId="{78683CAC-0F48-46F0-B6C0-EECC8123FDEE}" type="presOf" srcId="{4ABF6FE5-018D-4E9E-9A5F-16F18B5CC709}" destId="{B1540310-765A-4A62-8C4D-26035CC6C134}" srcOrd="0" destOrd="0" presId="urn:microsoft.com/office/officeart/2005/8/layout/radial6"/>
    <dgm:cxn modelId="{B5C47701-DA10-4B7A-8236-71A8E9E961C5}" type="presOf" srcId="{586A9C4D-CEE3-4D1B-B87F-335086D8881D}" destId="{7894BF71-BB8A-4678-82EB-5A56A34FD111}" srcOrd="0" destOrd="0" presId="urn:microsoft.com/office/officeart/2005/8/layout/radial6"/>
    <dgm:cxn modelId="{87FAFC3A-5708-4713-A0CD-F002DB4142A7}" type="presOf" srcId="{AC10A3FA-6197-4E44-889C-CB7A00B980DC}" destId="{3EC66FED-3982-4A55-BD90-8F81345D0763}" srcOrd="0" destOrd="0" presId="urn:microsoft.com/office/officeart/2005/8/layout/radial6"/>
    <dgm:cxn modelId="{CF883AEC-F7A4-43A2-9964-ED0F79693FD5}" type="presOf" srcId="{EFAF26B2-EB0C-4867-91F7-10B35CCD337C}" destId="{451EE8C7-6109-46D3-B62E-708A3B9E3D9C}" srcOrd="0" destOrd="0" presId="urn:microsoft.com/office/officeart/2005/8/layout/radial6"/>
    <dgm:cxn modelId="{E14D9EB6-BB57-4ACA-B694-4913BA0BCBF7}" srcId="{E290D791-F2B8-46C7-A427-81329BB900EA}" destId="{4ABF6FE5-018D-4E9E-9A5F-16F18B5CC709}" srcOrd="1" destOrd="0" parTransId="{BFECBE33-B405-494B-B3FB-1D05EF393FEE}" sibTransId="{2D53682A-78F0-44D1-9909-464E6A425278}"/>
    <dgm:cxn modelId="{FB21FF21-1517-42BB-BE32-4456CA8669A6}" type="presOf" srcId="{FA7C6D2D-39C1-45B1-9707-20B83156C13A}" destId="{5D0E269E-D646-454C-A076-A98330EFA0E7}" srcOrd="0" destOrd="0" presId="urn:microsoft.com/office/officeart/2005/8/layout/radial6"/>
    <dgm:cxn modelId="{438063E8-EAA9-4303-914A-CDB951C5F54B}" type="presOf" srcId="{2D53682A-78F0-44D1-9909-464E6A425278}" destId="{1B6D8BDE-F9ED-413D-94F9-A21EADF832AB}" srcOrd="0" destOrd="0" presId="urn:microsoft.com/office/officeart/2005/8/layout/radial6"/>
    <dgm:cxn modelId="{FED2EED6-BFDE-4F2E-BF55-0198377B0FE3}" srcId="{E290D791-F2B8-46C7-A427-81329BB900EA}" destId="{C95EDC5E-8058-43DF-A1C9-31A4023D29BB}" srcOrd="2" destOrd="0" parTransId="{89F2A0D4-539D-44C9-83DF-BD33248AE527}" sibTransId="{BB13C0C2-2EC7-47B7-82EF-64D931E92C3B}"/>
    <dgm:cxn modelId="{BEBB4649-DD37-453D-8D55-FA31633B2C8C}" type="presOf" srcId="{D4F400C7-09AA-47FC-9DE3-20263199DD6E}" destId="{E70E351F-16DF-44D6-8A72-0DE89D74CB30}" srcOrd="0" destOrd="0" presId="urn:microsoft.com/office/officeart/2005/8/layout/radial6"/>
    <dgm:cxn modelId="{C245C9F2-B903-49ED-80F1-CBB1EE4A82DB}" type="presOf" srcId="{C95EDC5E-8058-43DF-A1C9-31A4023D29BB}" destId="{8AC9A611-2796-4D69-ADE8-143906F234CB}" srcOrd="0" destOrd="0" presId="urn:microsoft.com/office/officeart/2005/8/layout/radial6"/>
    <dgm:cxn modelId="{316AEC51-15B3-4434-9A17-B2F36CCA299D}" type="presOf" srcId="{4C74A7FF-B30F-4938-9E40-0708CFDCE289}" destId="{9B227E93-661A-4367-968D-FD24E2034CF7}" srcOrd="0" destOrd="0" presId="urn:microsoft.com/office/officeart/2005/8/layout/radial6"/>
    <dgm:cxn modelId="{DDE9F7BA-A8D1-41A2-A6A2-DFB59AA5AC3A}" type="presOf" srcId="{2BFA9124-11A3-4FAF-B22F-774CAFD8D91D}" destId="{57B036F1-710A-458D-8F24-9929D13ED457}" srcOrd="0" destOrd="0" presId="urn:microsoft.com/office/officeart/2005/8/layout/radial6"/>
    <dgm:cxn modelId="{A1EE6468-F9D6-4420-8D97-AF221B5F53E4}" type="presOf" srcId="{BB13C0C2-2EC7-47B7-82EF-64D931E92C3B}" destId="{D53833EA-FB1C-4228-AF96-C599E605438E}" srcOrd="0" destOrd="0" presId="urn:microsoft.com/office/officeart/2005/8/layout/radial6"/>
    <dgm:cxn modelId="{50BA6866-A63A-4055-939A-8B810FFDA92F}" srcId="{586A9C4D-CEE3-4D1B-B87F-335086D8881D}" destId="{E290D791-F2B8-46C7-A427-81329BB900EA}" srcOrd="0" destOrd="0" parTransId="{E0268B8E-E89B-4BD9-B53A-B325496E042D}" sibTransId="{363AF32E-6AB1-41C5-80DC-97EB3FCDD975}"/>
    <dgm:cxn modelId="{0418B4AE-C28F-40CD-8B36-F4C121EF4CA1}" srcId="{E290D791-F2B8-46C7-A427-81329BB900EA}" destId="{4C74A7FF-B30F-4938-9E40-0708CFDCE289}" srcOrd="5" destOrd="0" parTransId="{7DD392EF-0C8C-476F-8D95-ABA81EA8B50B}" sibTransId="{5F79816B-BB9D-47D4-B0F2-A98681753930}"/>
    <dgm:cxn modelId="{7FDE14B7-B7FC-4933-981E-840CFF2111B4}" type="presOf" srcId="{BADE58ED-EE46-4CD6-A023-DAC936DF69E3}" destId="{C0934C99-7789-4926-BE14-273FEE6180F8}" srcOrd="0" destOrd="0" presId="urn:microsoft.com/office/officeart/2005/8/layout/radial6"/>
    <dgm:cxn modelId="{8B1C0E2D-1745-40B2-BDFC-50BCF2003D32}" type="presOf" srcId="{5F79816B-BB9D-47D4-B0F2-A98681753930}" destId="{DF63189B-9D5D-44A3-9CD6-DFED14FC6E25}" srcOrd="0" destOrd="0" presId="urn:microsoft.com/office/officeart/2005/8/layout/radial6"/>
    <dgm:cxn modelId="{30457EF3-4BDE-4AD7-9BBA-86DE2A5A19C5}" srcId="{E290D791-F2B8-46C7-A427-81329BB900EA}" destId="{17E66F30-F49A-4913-AD66-7CAE17C54D05}" srcOrd="3" destOrd="0" parTransId="{163BD045-8522-4C76-BFD0-D8BCE0AA4D1F}" sibTransId="{FA7C6D2D-39C1-45B1-9707-20B83156C13A}"/>
    <dgm:cxn modelId="{4F49F9AE-02C9-4B6C-A5DC-5B0471334BE5}" type="presOf" srcId="{45278885-885A-4C91-80E2-563CE09D53C6}" destId="{CAD8112D-D382-47F8-84C5-B0870A177830}" srcOrd="0" destOrd="0" presId="urn:microsoft.com/office/officeart/2005/8/layout/radial6"/>
    <dgm:cxn modelId="{F2B3CD23-1EE1-48D8-8A61-562C86D4ADED}" type="presOf" srcId="{E290D791-F2B8-46C7-A427-81329BB900EA}" destId="{9771D792-0BDB-4B87-9FB1-1761832F4808}" srcOrd="0" destOrd="0" presId="urn:microsoft.com/office/officeart/2005/8/layout/radial6"/>
    <dgm:cxn modelId="{637C9B43-6216-4CE3-91CA-AD12121327B5}" srcId="{E290D791-F2B8-46C7-A427-81329BB900EA}" destId="{D4F400C7-09AA-47FC-9DE3-20263199DD6E}" srcOrd="6" destOrd="0" parTransId="{8D87CCEB-8E07-4677-B48E-64B9F0051BAD}" sibTransId="{45278885-885A-4C91-80E2-563CE09D53C6}"/>
    <dgm:cxn modelId="{F9DB9C80-332D-43D2-ADF8-4161E0A6FEBF}" srcId="{E290D791-F2B8-46C7-A427-81329BB900EA}" destId="{2BFA9124-11A3-4FAF-B22F-774CAFD8D91D}" srcOrd="0" destOrd="0" parTransId="{4B0EC1E3-D355-4983-8FFD-B1DADC8B7D37}" sibTransId="{BADE58ED-EE46-4CD6-A023-DAC936DF69E3}"/>
    <dgm:cxn modelId="{252F2E10-B002-4629-A8F6-4F6C798CD665}" type="presParOf" srcId="{7894BF71-BB8A-4678-82EB-5A56A34FD111}" destId="{9771D792-0BDB-4B87-9FB1-1761832F4808}" srcOrd="0" destOrd="0" presId="urn:microsoft.com/office/officeart/2005/8/layout/radial6"/>
    <dgm:cxn modelId="{972AA235-A815-4AD1-9BBA-E8F1FD94F3F7}" type="presParOf" srcId="{7894BF71-BB8A-4678-82EB-5A56A34FD111}" destId="{57B036F1-710A-458D-8F24-9929D13ED457}" srcOrd="1" destOrd="0" presId="urn:microsoft.com/office/officeart/2005/8/layout/radial6"/>
    <dgm:cxn modelId="{886D6A89-9197-4824-B675-1BAC2741DC10}" type="presParOf" srcId="{7894BF71-BB8A-4678-82EB-5A56A34FD111}" destId="{4D6D7A5B-64DD-44CE-B384-C59EE1828A64}" srcOrd="2" destOrd="0" presId="urn:microsoft.com/office/officeart/2005/8/layout/radial6"/>
    <dgm:cxn modelId="{161CEC49-92D9-415E-8BC1-338B575D1C94}" type="presParOf" srcId="{7894BF71-BB8A-4678-82EB-5A56A34FD111}" destId="{C0934C99-7789-4926-BE14-273FEE6180F8}" srcOrd="3" destOrd="0" presId="urn:microsoft.com/office/officeart/2005/8/layout/radial6"/>
    <dgm:cxn modelId="{2D47D2F9-F774-43CC-870A-60EC77B6CC1C}" type="presParOf" srcId="{7894BF71-BB8A-4678-82EB-5A56A34FD111}" destId="{B1540310-765A-4A62-8C4D-26035CC6C134}" srcOrd="4" destOrd="0" presId="urn:microsoft.com/office/officeart/2005/8/layout/radial6"/>
    <dgm:cxn modelId="{E4037D66-FA75-4E2F-8D98-9619A39F9FD3}" type="presParOf" srcId="{7894BF71-BB8A-4678-82EB-5A56A34FD111}" destId="{C60C509D-A355-40DC-8F01-C5FFF76498DA}" srcOrd="5" destOrd="0" presId="urn:microsoft.com/office/officeart/2005/8/layout/radial6"/>
    <dgm:cxn modelId="{64D01CC9-2FB7-4CA7-A3F9-BE952FDDEEF4}" type="presParOf" srcId="{7894BF71-BB8A-4678-82EB-5A56A34FD111}" destId="{1B6D8BDE-F9ED-413D-94F9-A21EADF832AB}" srcOrd="6" destOrd="0" presId="urn:microsoft.com/office/officeart/2005/8/layout/radial6"/>
    <dgm:cxn modelId="{58D4E703-CA36-4E73-B01F-9262B603F012}" type="presParOf" srcId="{7894BF71-BB8A-4678-82EB-5A56A34FD111}" destId="{8AC9A611-2796-4D69-ADE8-143906F234CB}" srcOrd="7" destOrd="0" presId="urn:microsoft.com/office/officeart/2005/8/layout/radial6"/>
    <dgm:cxn modelId="{FED22895-D4C2-46B6-B465-02CC9CF1EDBF}" type="presParOf" srcId="{7894BF71-BB8A-4678-82EB-5A56A34FD111}" destId="{557FB4A2-770F-4129-B625-24B33768D66A}" srcOrd="8" destOrd="0" presId="urn:microsoft.com/office/officeart/2005/8/layout/radial6"/>
    <dgm:cxn modelId="{4D036D6E-A288-48E4-9EDB-D540653A5AFB}" type="presParOf" srcId="{7894BF71-BB8A-4678-82EB-5A56A34FD111}" destId="{D53833EA-FB1C-4228-AF96-C599E605438E}" srcOrd="9" destOrd="0" presId="urn:microsoft.com/office/officeart/2005/8/layout/radial6"/>
    <dgm:cxn modelId="{BB879FA2-8692-460F-AC68-523D38FD8D47}" type="presParOf" srcId="{7894BF71-BB8A-4678-82EB-5A56A34FD111}" destId="{BDA38D00-7B21-4C77-B11D-1A89DDB32790}" srcOrd="10" destOrd="0" presId="urn:microsoft.com/office/officeart/2005/8/layout/radial6"/>
    <dgm:cxn modelId="{D308C447-0D47-4DAE-ACD5-AA9FD2D87D7F}" type="presParOf" srcId="{7894BF71-BB8A-4678-82EB-5A56A34FD111}" destId="{BA42CA10-16E5-430E-AA03-9FFA47EF6B0D}" srcOrd="11" destOrd="0" presId="urn:microsoft.com/office/officeart/2005/8/layout/radial6"/>
    <dgm:cxn modelId="{B67AA6F6-F638-4064-B9D3-1B6293DEDA4F}" type="presParOf" srcId="{7894BF71-BB8A-4678-82EB-5A56A34FD111}" destId="{5D0E269E-D646-454C-A076-A98330EFA0E7}" srcOrd="12" destOrd="0" presId="urn:microsoft.com/office/officeart/2005/8/layout/radial6"/>
    <dgm:cxn modelId="{75C6C34D-3343-4EA6-BBA3-53DDE871AB86}" type="presParOf" srcId="{7894BF71-BB8A-4678-82EB-5A56A34FD111}" destId="{451EE8C7-6109-46D3-B62E-708A3B9E3D9C}" srcOrd="13" destOrd="0" presId="urn:microsoft.com/office/officeart/2005/8/layout/radial6"/>
    <dgm:cxn modelId="{A4D853E8-C943-442F-B193-95F285D611D2}" type="presParOf" srcId="{7894BF71-BB8A-4678-82EB-5A56A34FD111}" destId="{91DDB589-2EC0-42F0-99B6-FF1FE969D43C}" srcOrd="14" destOrd="0" presId="urn:microsoft.com/office/officeart/2005/8/layout/radial6"/>
    <dgm:cxn modelId="{E55E35C2-9F61-406B-BF5B-D052C3677DA1}" type="presParOf" srcId="{7894BF71-BB8A-4678-82EB-5A56A34FD111}" destId="{3EC66FED-3982-4A55-BD90-8F81345D0763}" srcOrd="15" destOrd="0" presId="urn:microsoft.com/office/officeart/2005/8/layout/radial6"/>
    <dgm:cxn modelId="{7BB879C3-8A08-47D9-86A1-85554D10C55E}" type="presParOf" srcId="{7894BF71-BB8A-4678-82EB-5A56A34FD111}" destId="{9B227E93-661A-4367-968D-FD24E2034CF7}" srcOrd="16" destOrd="0" presId="urn:microsoft.com/office/officeart/2005/8/layout/radial6"/>
    <dgm:cxn modelId="{9B73336F-7CF3-4A82-AFE3-DEDFB2AAEE66}" type="presParOf" srcId="{7894BF71-BB8A-4678-82EB-5A56A34FD111}" destId="{9F28C589-0F55-447F-A721-E4DF94E29CE2}" srcOrd="17" destOrd="0" presId="urn:microsoft.com/office/officeart/2005/8/layout/radial6"/>
    <dgm:cxn modelId="{4F1E22AC-B4F3-45FB-B3B4-3B54F68BBD67}" type="presParOf" srcId="{7894BF71-BB8A-4678-82EB-5A56A34FD111}" destId="{DF63189B-9D5D-44A3-9CD6-DFED14FC6E25}" srcOrd="18" destOrd="0" presId="urn:microsoft.com/office/officeart/2005/8/layout/radial6"/>
    <dgm:cxn modelId="{C7368AA9-1AF4-4E95-80B0-F6CA2A9302A9}" type="presParOf" srcId="{7894BF71-BB8A-4678-82EB-5A56A34FD111}" destId="{E70E351F-16DF-44D6-8A72-0DE89D74CB30}" srcOrd="19" destOrd="0" presId="urn:microsoft.com/office/officeart/2005/8/layout/radial6"/>
    <dgm:cxn modelId="{429212CF-958A-4112-B6FC-B90E546E0495}" type="presParOf" srcId="{7894BF71-BB8A-4678-82EB-5A56A34FD111}" destId="{8F233B59-FB97-463B-86B4-585769EC3DD1}" srcOrd="20" destOrd="0" presId="urn:microsoft.com/office/officeart/2005/8/layout/radial6"/>
    <dgm:cxn modelId="{3923552B-5243-4674-8684-D55083BC3A79}" type="presParOf" srcId="{7894BF71-BB8A-4678-82EB-5A56A34FD111}" destId="{CAD8112D-D382-47F8-84C5-B0870A17783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1612E-1992-41AA-9EB7-4CA96E96DFF5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39C07-4FED-44FA-84C2-4E6884163774}">
      <dgm:prSet phldrT="[Text]"/>
      <dgm:spPr>
        <a:solidFill>
          <a:srgbClr val="990000"/>
        </a:solidFill>
        <a:ln>
          <a:solidFill>
            <a:srgbClr val="990000"/>
          </a:solidFill>
        </a:ln>
      </dgm:spPr>
      <dgm:t>
        <a:bodyPr/>
        <a:lstStyle/>
        <a:p>
          <a:r>
            <a:rPr lang="en-US" dirty="0" smtClean="0"/>
            <a:t>Changed</a:t>
          </a:r>
          <a:endParaRPr lang="en-US" dirty="0"/>
        </a:p>
      </dgm:t>
    </dgm:pt>
    <dgm:pt modelId="{D57F7B8F-69DF-4F97-95E9-7E399F6BB349}" type="parTrans" cxnId="{EA426648-FD5C-4A29-A065-AF5FB9EAD986}">
      <dgm:prSet/>
      <dgm:spPr/>
      <dgm:t>
        <a:bodyPr/>
        <a:lstStyle/>
        <a:p>
          <a:endParaRPr lang="en-US"/>
        </a:p>
      </dgm:t>
    </dgm:pt>
    <dgm:pt modelId="{AFA07B1A-8678-48AE-B62D-AA3F3719865F}" type="sibTrans" cxnId="{EA426648-FD5C-4A29-A065-AF5FB9EAD986}">
      <dgm:prSet/>
      <dgm:spPr/>
      <dgm:t>
        <a:bodyPr/>
        <a:lstStyle/>
        <a:p>
          <a:endParaRPr lang="en-US"/>
        </a:p>
      </dgm:t>
    </dgm:pt>
    <dgm:pt modelId="{8C12DBC0-3FB4-4C7E-A520-E8BD8C9AFAA7}">
      <dgm:prSet phldrT="[Text]"/>
      <dgm:spPr/>
      <dgm:t>
        <a:bodyPr/>
        <a:lstStyle/>
        <a:p>
          <a:r>
            <a:rPr lang="en-US" dirty="0" smtClean="0"/>
            <a:t>GME Accreditation</a:t>
          </a:r>
          <a:endParaRPr lang="en-US" dirty="0"/>
        </a:p>
      </dgm:t>
    </dgm:pt>
    <dgm:pt modelId="{13D3A653-9C99-4611-836E-1C6901EC4BF4}" type="parTrans" cxnId="{DB981C86-216F-4311-8DF3-DE55E4C0BFBC}">
      <dgm:prSet/>
      <dgm:spPr/>
      <dgm:t>
        <a:bodyPr/>
        <a:lstStyle/>
        <a:p>
          <a:endParaRPr lang="en-US"/>
        </a:p>
      </dgm:t>
    </dgm:pt>
    <dgm:pt modelId="{B53CD3FB-2318-42F7-9D55-FEDFA78F551A}" type="sibTrans" cxnId="{DB981C86-216F-4311-8DF3-DE55E4C0BFBC}">
      <dgm:prSet/>
      <dgm:spPr/>
      <dgm:t>
        <a:bodyPr/>
        <a:lstStyle/>
        <a:p>
          <a:endParaRPr lang="en-US"/>
        </a:p>
      </dgm:t>
    </dgm:pt>
    <dgm:pt modelId="{943D70FF-0523-48FE-9C49-1ABE4B8ACC64}">
      <dgm:prSet phldrT="[Text]"/>
      <dgm:spPr>
        <a:solidFill>
          <a:srgbClr val="990000"/>
        </a:solidFill>
        <a:ln>
          <a:solidFill>
            <a:srgbClr val="990000"/>
          </a:solidFill>
        </a:ln>
      </dgm:spPr>
      <dgm:t>
        <a:bodyPr/>
        <a:lstStyle/>
        <a:p>
          <a:r>
            <a:rPr lang="en-US" dirty="0" smtClean="0"/>
            <a:t>Unchanged</a:t>
          </a:r>
          <a:endParaRPr lang="en-US" dirty="0"/>
        </a:p>
      </dgm:t>
    </dgm:pt>
    <dgm:pt modelId="{7F123119-7E04-41D1-A863-B5D0D694273F}" type="parTrans" cxnId="{523A889B-F4F5-4F40-A6A9-D782B8497E0A}">
      <dgm:prSet/>
      <dgm:spPr/>
      <dgm:t>
        <a:bodyPr/>
        <a:lstStyle/>
        <a:p>
          <a:endParaRPr lang="en-US"/>
        </a:p>
      </dgm:t>
    </dgm:pt>
    <dgm:pt modelId="{D8FA3042-159F-4C48-90BD-AFDE26B13935}" type="sibTrans" cxnId="{523A889B-F4F5-4F40-A6A9-D782B8497E0A}">
      <dgm:prSet/>
      <dgm:spPr/>
      <dgm:t>
        <a:bodyPr/>
        <a:lstStyle/>
        <a:p>
          <a:endParaRPr lang="en-US"/>
        </a:p>
      </dgm:t>
    </dgm:pt>
    <dgm:pt modelId="{9412E5C2-123F-4072-9110-9339BDCB01C0}">
      <dgm:prSet phldrT="[Text]"/>
      <dgm:spPr/>
      <dgm:t>
        <a:bodyPr/>
        <a:lstStyle/>
        <a:p>
          <a:r>
            <a:rPr lang="en-US" dirty="0" smtClean="0"/>
            <a:t>CME</a:t>
          </a:r>
          <a:endParaRPr lang="en-US" dirty="0"/>
        </a:p>
      </dgm:t>
    </dgm:pt>
    <dgm:pt modelId="{B7F873D2-BB68-4960-8FF0-D8D422756A8F}" type="parTrans" cxnId="{E7FB7F1A-1E8B-4DF4-820E-5744B45F8F50}">
      <dgm:prSet/>
      <dgm:spPr/>
      <dgm:t>
        <a:bodyPr/>
        <a:lstStyle/>
        <a:p>
          <a:endParaRPr lang="en-US"/>
        </a:p>
      </dgm:t>
    </dgm:pt>
    <dgm:pt modelId="{8CE28E18-940C-4F34-B654-DC197D587DF0}" type="sibTrans" cxnId="{E7FB7F1A-1E8B-4DF4-820E-5744B45F8F50}">
      <dgm:prSet/>
      <dgm:spPr/>
      <dgm:t>
        <a:bodyPr/>
        <a:lstStyle/>
        <a:p>
          <a:endParaRPr lang="en-US"/>
        </a:p>
      </dgm:t>
    </dgm:pt>
    <dgm:pt modelId="{7D2DDE69-D6AE-4D97-BBA2-11EC6A7A6153}">
      <dgm:prSet phldrT="[Text]"/>
      <dgm:spPr/>
      <dgm:t>
        <a:bodyPr/>
        <a:lstStyle/>
        <a:p>
          <a:r>
            <a:rPr lang="en-US" dirty="0" smtClean="0"/>
            <a:t>Board Certification</a:t>
          </a:r>
          <a:endParaRPr lang="en-US" dirty="0"/>
        </a:p>
      </dgm:t>
    </dgm:pt>
    <dgm:pt modelId="{BD923BBF-62C8-460C-90E3-408150BCF3BC}" type="parTrans" cxnId="{65CAB62A-2650-4FF8-8938-7457E2B45343}">
      <dgm:prSet/>
      <dgm:spPr/>
      <dgm:t>
        <a:bodyPr/>
        <a:lstStyle/>
        <a:p>
          <a:endParaRPr lang="en-US"/>
        </a:p>
      </dgm:t>
    </dgm:pt>
    <dgm:pt modelId="{39BDDB8C-023D-46C9-9E27-01B7F07BDEC4}" type="sibTrans" cxnId="{65CAB62A-2650-4FF8-8938-7457E2B45343}">
      <dgm:prSet/>
      <dgm:spPr/>
      <dgm:t>
        <a:bodyPr/>
        <a:lstStyle/>
        <a:p>
          <a:endParaRPr lang="en-US"/>
        </a:p>
      </dgm:t>
    </dgm:pt>
    <dgm:pt modelId="{4BB4C19D-422C-414E-99A3-E08DD209CD0F}">
      <dgm:prSet phldrT="[Text]"/>
      <dgm:spPr/>
      <dgm:t>
        <a:bodyPr/>
        <a:lstStyle/>
        <a:p>
          <a:r>
            <a:rPr lang="en-US" dirty="0" smtClean="0"/>
            <a:t>Predoctoral Education</a:t>
          </a:r>
          <a:endParaRPr lang="en-US" dirty="0"/>
        </a:p>
      </dgm:t>
    </dgm:pt>
    <dgm:pt modelId="{8DB74232-C9B0-49ED-8527-1BABFA5DC9D7}" type="parTrans" cxnId="{5C32FD29-5403-4833-B6EA-975562A6824B}">
      <dgm:prSet/>
      <dgm:spPr/>
      <dgm:t>
        <a:bodyPr/>
        <a:lstStyle/>
        <a:p>
          <a:endParaRPr lang="en-US"/>
        </a:p>
      </dgm:t>
    </dgm:pt>
    <dgm:pt modelId="{2FAA5C05-FA7D-4590-B1F9-AA7BD5815E5F}" type="sibTrans" cxnId="{5C32FD29-5403-4833-B6EA-975562A6824B}">
      <dgm:prSet/>
      <dgm:spPr/>
      <dgm:t>
        <a:bodyPr/>
        <a:lstStyle/>
        <a:p>
          <a:endParaRPr lang="en-US"/>
        </a:p>
      </dgm:t>
    </dgm:pt>
    <dgm:pt modelId="{800D5535-A0A4-44DC-80C8-A0F50225C50C}">
      <dgm:prSet phldrT="[Text]"/>
      <dgm:spPr/>
      <dgm:t>
        <a:bodyPr/>
        <a:lstStyle/>
        <a:p>
          <a:r>
            <a:rPr lang="en-US" dirty="0" smtClean="0"/>
            <a:t>COMLEX</a:t>
          </a:r>
          <a:endParaRPr lang="en-US" dirty="0"/>
        </a:p>
      </dgm:t>
    </dgm:pt>
    <dgm:pt modelId="{39CD7C17-035F-4537-8754-12155E6E746E}" type="parTrans" cxnId="{17050047-24BD-42DE-9297-C369071F2D26}">
      <dgm:prSet/>
      <dgm:spPr/>
      <dgm:t>
        <a:bodyPr/>
        <a:lstStyle/>
        <a:p>
          <a:endParaRPr lang="en-US"/>
        </a:p>
      </dgm:t>
    </dgm:pt>
    <dgm:pt modelId="{BB86B668-B1C1-45E6-8F95-F0B39C1B8955}" type="sibTrans" cxnId="{17050047-24BD-42DE-9297-C369071F2D26}">
      <dgm:prSet/>
      <dgm:spPr/>
      <dgm:t>
        <a:bodyPr/>
        <a:lstStyle/>
        <a:p>
          <a:endParaRPr lang="en-US"/>
        </a:p>
      </dgm:t>
    </dgm:pt>
    <dgm:pt modelId="{BC6ADB47-BA06-496B-AB66-9F5DDFAD82C8}" type="pres">
      <dgm:prSet presAssocID="{A0E1612E-1992-41AA-9EB7-4CA96E96DF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E7815E-935A-4867-93C3-48BECA136004}" type="pres">
      <dgm:prSet presAssocID="{D4A39C07-4FED-44FA-84C2-4E6884163774}" presName="root" presStyleCnt="0"/>
      <dgm:spPr/>
    </dgm:pt>
    <dgm:pt modelId="{904751D9-740C-42D2-BA73-E4D4CC83BDD3}" type="pres">
      <dgm:prSet presAssocID="{D4A39C07-4FED-44FA-84C2-4E6884163774}" presName="rootComposite" presStyleCnt="0"/>
      <dgm:spPr/>
    </dgm:pt>
    <dgm:pt modelId="{CCB17C22-5B86-4A59-B6A7-559B61C09EAF}" type="pres">
      <dgm:prSet presAssocID="{D4A39C07-4FED-44FA-84C2-4E6884163774}" presName="rootText" presStyleLbl="node1" presStyleIdx="0" presStyleCnt="2"/>
      <dgm:spPr/>
      <dgm:t>
        <a:bodyPr/>
        <a:lstStyle/>
        <a:p>
          <a:endParaRPr lang="en-US"/>
        </a:p>
      </dgm:t>
    </dgm:pt>
    <dgm:pt modelId="{E4387BFB-FC2E-405B-81D5-3BCBA49BACDD}" type="pres">
      <dgm:prSet presAssocID="{D4A39C07-4FED-44FA-84C2-4E6884163774}" presName="rootConnector" presStyleLbl="node1" presStyleIdx="0" presStyleCnt="2"/>
      <dgm:spPr/>
      <dgm:t>
        <a:bodyPr/>
        <a:lstStyle/>
        <a:p>
          <a:endParaRPr lang="en-US"/>
        </a:p>
      </dgm:t>
    </dgm:pt>
    <dgm:pt modelId="{CFE48C9D-2958-4423-A39B-FB5445565A85}" type="pres">
      <dgm:prSet presAssocID="{D4A39C07-4FED-44FA-84C2-4E6884163774}" presName="childShape" presStyleCnt="0"/>
      <dgm:spPr/>
    </dgm:pt>
    <dgm:pt modelId="{4A7F59BF-63BF-4EF4-8E6B-EA366F99A326}" type="pres">
      <dgm:prSet presAssocID="{13D3A653-9C99-4611-836E-1C6901EC4BF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3E67859F-C0A1-41DF-98E1-39754F78A721}" type="pres">
      <dgm:prSet presAssocID="{8C12DBC0-3FB4-4C7E-A520-E8BD8C9AFAA7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F94E4-5A7D-43DD-8E45-90621D77D932}" type="pres">
      <dgm:prSet presAssocID="{943D70FF-0523-48FE-9C49-1ABE4B8ACC64}" presName="root" presStyleCnt="0"/>
      <dgm:spPr/>
    </dgm:pt>
    <dgm:pt modelId="{135E76DE-C98A-478B-89AE-A81D6480DAE3}" type="pres">
      <dgm:prSet presAssocID="{943D70FF-0523-48FE-9C49-1ABE4B8ACC64}" presName="rootComposite" presStyleCnt="0"/>
      <dgm:spPr/>
    </dgm:pt>
    <dgm:pt modelId="{C6C956D2-4A98-4339-8DCB-BD79BBBEFF7C}" type="pres">
      <dgm:prSet presAssocID="{943D70FF-0523-48FE-9C49-1ABE4B8ACC64}" presName="rootText" presStyleLbl="node1" presStyleIdx="1" presStyleCnt="2" custScaleX="123640"/>
      <dgm:spPr/>
      <dgm:t>
        <a:bodyPr/>
        <a:lstStyle/>
        <a:p>
          <a:endParaRPr lang="en-US"/>
        </a:p>
      </dgm:t>
    </dgm:pt>
    <dgm:pt modelId="{A69D6D37-D06E-4F45-AC09-138ED2B90170}" type="pres">
      <dgm:prSet presAssocID="{943D70FF-0523-48FE-9C49-1ABE4B8ACC64}" presName="rootConnector" presStyleLbl="node1" presStyleIdx="1" presStyleCnt="2"/>
      <dgm:spPr/>
      <dgm:t>
        <a:bodyPr/>
        <a:lstStyle/>
        <a:p>
          <a:endParaRPr lang="en-US"/>
        </a:p>
      </dgm:t>
    </dgm:pt>
    <dgm:pt modelId="{DCEF7C02-16CA-412B-AE4F-B303A018CBC7}" type="pres">
      <dgm:prSet presAssocID="{943D70FF-0523-48FE-9C49-1ABE4B8ACC64}" presName="childShape" presStyleCnt="0"/>
      <dgm:spPr/>
    </dgm:pt>
    <dgm:pt modelId="{8714CEA8-C80B-41EA-8097-EAE3FC374811}" type="pres">
      <dgm:prSet presAssocID="{B7F873D2-BB68-4960-8FF0-D8D422756A8F}" presName="Name13" presStyleLbl="parChTrans1D2" presStyleIdx="1" presStyleCnt="5"/>
      <dgm:spPr/>
      <dgm:t>
        <a:bodyPr/>
        <a:lstStyle/>
        <a:p>
          <a:endParaRPr lang="en-US"/>
        </a:p>
      </dgm:t>
    </dgm:pt>
    <dgm:pt modelId="{2CEE4C60-E83D-46C5-8D7A-3AC2B38D6083}" type="pres">
      <dgm:prSet presAssocID="{9412E5C2-123F-4072-9110-9339BDCB01C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B495-71CD-48F7-AFB9-9E73D2D4F831}" type="pres">
      <dgm:prSet presAssocID="{BD923BBF-62C8-460C-90E3-408150BCF3BC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C3B2C1A-F481-437D-8A71-5ED7ED5BCB54}" type="pres">
      <dgm:prSet presAssocID="{7D2DDE69-D6AE-4D97-BBA2-11EC6A7A615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E8052-034E-4508-A76E-98F41E25CFD5}" type="pres">
      <dgm:prSet presAssocID="{8DB74232-C9B0-49ED-8527-1BABFA5DC9D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FFD60E4E-1846-4A36-89BF-BEE1F88C4EC6}" type="pres">
      <dgm:prSet presAssocID="{4BB4C19D-422C-414E-99A3-E08DD209CD0F}" presName="childText" presStyleLbl="bgAcc1" presStyleIdx="3" presStyleCnt="5" custLinFactY="12293" custLinFactNeighborX="21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ABFA8-5F91-4E9F-83C3-907B3C4DB8BC}" type="pres">
      <dgm:prSet presAssocID="{39CD7C17-035F-4537-8754-12155E6E746E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266C68A-FE74-406C-A0CC-59E70B96F47C}" type="pres">
      <dgm:prSet presAssocID="{800D5535-A0A4-44DC-80C8-A0F50225C50C}" presName="childText" presStyleLbl="bgAcc1" presStyleIdx="4" presStyleCnt="5" custLinFactY="-36617" custLinFactNeighborX="2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EDD75-B732-413A-96D4-62DFD16C249D}" type="presOf" srcId="{800D5535-A0A4-44DC-80C8-A0F50225C50C}" destId="{9266C68A-FE74-406C-A0CC-59E70B96F47C}" srcOrd="0" destOrd="0" presId="urn:microsoft.com/office/officeart/2005/8/layout/hierarchy3"/>
    <dgm:cxn modelId="{E7FB7F1A-1E8B-4DF4-820E-5744B45F8F50}" srcId="{943D70FF-0523-48FE-9C49-1ABE4B8ACC64}" destId="{9412E5C2-123F-4072-9110-9339BDCB01C0}" srcOrd="0" destOrd="0" parTransId="{B7F873D2-BB68-4960-8FF0-D8D422756A8F}" sibTransId="{8CE28E18-940C-4F34-B654-DC197D587DF0}"/>
    <dgm:cxn modelId="{264BAA04-7D72-41D9-82AC-6A1026C5A531}" type="presOf" srcId="{943D70FF-0523-48FE-9C49-1ABE4B8ACC64}" destId="{A69D6D37-D06E-4F45-AC09-138ED2B90170}" srcOrd="1" destOrd="0" presId="urn:microsoft.com/office/officeart/2005/8/layout/hierarchy3"/>
    <dgm:cxn modelId="{679FFEE4-45EE-4D87-8F41-6526ED8651A0}" type="presOf" srcId="{BD923BBF-62C8-460C-90E3-408150BCF3BC}" destId="{0276B495-71CD-48F7-AFB9-9E73D2D4F831}" srcOrd="0" destOrd="0" presId="urn:microsoft.com/office/officeart/2005/8/layout/hierarchy3"/>
    <dgm:cxn modelId="{848B94F2-6925-4314-A527-C0D1D47A08E7}" type="presOf" srcId="{9412E5C2-123F-4072-9110-9339BDCB01C0}" destId="{2CEE4C60-E83D-46C5-8D7A-3AC2B38D6083}" srcOrd="0" destOrd="0" presId="urn:microsoft.com/office/officeart/2005/8/layout/hierarchy3"/>
    <dgm:cxn modelId="{D0BB0068-7A32-47B0-810A-E6D1D314CAFD}" type="presOf" srcId="{8DB74232-C9B0-49ED-8527-1BABFA5DC9D7}" destId="{DBBE8052-034E-4508-A76E-98F41E25CFD5}" srcOrd="0" destOrd="0" presId="urn:microsoft.com/office/officeart/2005/8/layout/hierarchy3"/>
    <dgm:cxn modelId="{80FE1335-E6D6-4A4F-AEF7-61541B2E14C4}" type="presOf" srcId="{4BB4C19D-422C-414E-99A3-E08DD209CD0F}" destId="{FFD60E4E-1846-4A36-89BF-BEE1F88C4EC6}" srcOrd="0" destOrd="0" presId="urn:microsoft.com/office/officeart/2005/8/layout/hierarchy3"/>
    <dgm:cxn modelId="{DB981C86-216F-4311-8DF3-DE55E4C0BFBC}" srcId="{D4A39C07-4FED-44FA-84C2-4E6884163774}" destId="{8C12DBC0-3FB4-4C7E-A520-E8BD8C9AFAA7}" srcOrd="0" destOrd="0" parTransId="{13D3A653-9C99-4611-836E-1C6901EC4BF4}" sibTransId="{B53CD3FB-2318-42F7-9D55-FEDFA78F551A}"/>
    <dgm:cxn modelId="{CA54C6E6-4011-471E-848D-1721BC29ED07}" type="presOf" srcId="{A0E1612E-1992-41AA-9EB7-4CA96E96DFF5}" destId="{BC6ADB47-BA06-496B-AB66-9F5DDFAD82C8}" srcOrd="0" destOrd="0" presId="urn:microsoft.com/office/officeart/2005/8/layout/hierarchy3"/>
    <dgm:cxn modelId="{CD7F03FC-A135-4A6D-BBD8-BE5E8330E96A}" type="presOf" srcId="{B7F873D2-BB68-4960-8FF0-D8D422756A8F}" destId="{8714CEA8-C80B-41EA-8097-EAE3FC374811}" srcOrd="0" destOrd="0" presId="urn:microsoft.com/office/officeart/2005/8/layout/hierarchy3"/>
    <dgm:cxn modelId="{523A889B-F4F5-4F40-A6A9-D782B8497E0A}" srcId="{A0E1612E-1992-41AA-9EB7-4CA96E96DFF5}" destId="{943D70FF-0523-48FE-9C49-1ABE4B8ACC64}" srcOrd="1" destOrd="0" parTransId="{7F123119-7E04-41D1-A863-B5D0D694273F}" sibTransId="{D8FA3042-159F-4C48-90BD-AFDE26B13935}"/>
    <dgm:cxn modelId="{F5813847-6DEA-4F23-91FE-D4505287C880}" type="presOf" srcId="{8C12DBC0-3FB4-4C7E-A520-E8BD8C9AFAA7}" destId="{3E67859F-C0A1-41DF-98E1-39754F78A721}" srcOrd="0" destOrd="0" presId="urn:microsoft.com/office/officeart/2005/8/layout/hierarchy3"/>
    <dgm:cxn modelId="{65CAB62A-2650-4FF8-8938-7457E2B45343}" srcId="{943D70FF-0523-48FE-9C49-1ABE4B8ACC64}" destId="{7D2DDE69-D6AE-4D97-BBA2-11EC6A7A6153}" srcOrd="1" destOrd="0" parTransId="{BD923BBF-62C8-460C-90E3-408150BCF3BC}" sibTransId="{39BDDB8C-023D-46C9-9E27-01B7F07BDEC4}"/>
    <dgm:cxn modelId="{EA426648-FD5C-4A29-A065-AF5FB9EAD986}" srcId="{A0E1612E-1992-41AA-9EB7-4CA96E96DFF5}" destId="{D4A39C07-4FED-44FA-84C2-4E6884163774}" srcOrd="0" destOrd="0" parTransId="{D57F7B8F-69DF-4F97-95E9-7E399F6BB349}" sibTransId="{AFA07B1A-8678-48AE-B62D-AA3F3719865F}"/>
    <dgm:cxn modelId="{D3026CF9-47F0-481C-9473-2C985C6ACFD6}" type="presOf" srcId="{13D3A653-9C99-4611-836E-1C6901EC4BF4}" destId="{4A7F59BF-63BF-4EF4-8E6B-EA366F99A326}" srcOrd="0" destOrd="0" presId="urn:microsoft.com/office/officeart/2005/8/layout/hierarchy3"/>
    <dgm:cxn modelId="{13E108F5-6A97-4224-9DD5-962969EA45A3}" type="presOf" srcId="{943D70FF-0523-48FE-9C49-1ABE4B8ACC64}" destId="{C6C956D2-4A98-4339-8DCB-BD79BBBEFF7C}" srcOrd="0" destOrd="0" presId="urn:microsoft.com/office/officeart/2005/8/layout/hierarchy3"/>
    <dgm:cxn modelId="{5C32FD29-5403-4833-B6EA-975562A6824B}" srcId="{943D70FF-0523-48FE-9C49-1ABE4B8ACC64}" destId="{4BB4C19D-422C-414E-99A3-E08DD209CD0F}" srcOrd="2" destOrd="0" parTransId="{8DB74232-C9B0-49ED-8527-1BABFA5DC9D7}" sibTransId="{2FAA5C05-FA7D-4590-B1F9-AA7BD5815E5F}"/>
    <dgm:cxn modelId="{B70AF969-7121-454E-AF8F-0BD605AE250D}" type="presOf" srcId="{D4A39C07-4FED-44FA-84C2-4E6884163774}" destId="{CCB17C22-5B86-4A59-B6A7-559B61C09EAF}" srcOrd="0" destOrd="0" presId="urn:microsoft.com/office/officeart/2005/8/layout/hierarchy3"/>
    <dgm:cxn modelId="{778969D9-7575-41BE-B32B-88B80D5A2408}" type="presOf" srcId="{7D2DDE69-D6AE-4D97-BBA2-11EC6A7A6153}" destId="{9C3B2C1A-F481-437D-8A71-5ED7ED5BCB54}" srcOrd="0" destOrd="0" presId="urn:microsoft.com/office/officeart/2005/8/layout/hierarchy3"/>
    <dgm:cxn modelId="{EAF990A6-98A5-411B-AD15-A572F2D71DB5}" type="presOf" srcId="{D4A39C07-4FED-44FA-84C2-4E6884163774}" destId="{E4387BFB-FC2E-405B-81D5-3BCBA49BACDD}" srcOrd="1" destOrd="0" presId="urn:microsoft.com/office/officeart/2005/8/layout/hierarchy3"/>
    <dgm:cxn modelId="{DC63A5B5-E678-421D-8E79-1F6601A64782}" type="presOf" srcId="{39CD7C17-035F-4537-8754-12155E6E746E}" destId="{D0EABFA8-5F91-4E9F-83C3-907B3C4DB8BC}" srcOrd="0" destOrd="0" presId="urn:microsoft.com/office/officeart/2005/8/layout/hierarchy3"/>
    <dgm:cxn modelId="{17050047-24BD-42DE-9297-C369071F2D26}" srcId="{943D70FF-0523-48FE-9C49-1ABE4B8ACC64}" destId="{800D5535-A0A4-44DC-80C8-A0F50225C50C}" srcOrd="3" destOrd="0" parTransId="{39CD7C17-035F-4537-8754-12155E6E746E}" sibTransId="{BB86B668-B1C1-45E6-8F95-F0B39C1B8955}"/>
    <dgm:cxn modelId="{0BC4D63A-5963-40D3-832A-B317046BC30D}" type="presParOf" srcId="{BC6ADB47-BA06-496B-AB66-9F5DDFAD82C8}" destId="{FCE7815E-935A-4867-93C3-48BECA136004}" srcOrd="0" destOrd="0" presId="urn:microsoft.com/office/officeart/2005/8/layout/hierarchy3"/>
    <dgm:cxn modelId="{2109896B-C4F2-42C3-A86E-5658AA5ADEDB}" type="presParOf" srcId="{FCE7815E-935A-4867-93C3-48BECA136004}" destId="{904751D9-740C-42D2-BA73-E4D4CC83BDD3}" srcOrd="0" destOrd="0" presId="urn:microsoft.com/office/officeart/2005/8/layout/hierarchy3"/>
    <dgm:cxn modelId="{77549412-56D4-41AC-B2F7-C5499E90BE5D}" type="presParOf" srcId="{904751D9-740C-42D2-BA73-E4D4CC83BDD3}" destId="{CCB17C22-5B86-4A59-B6A7-559B61C09EAF}" srcOrd="0" destOrd="0" presId="urn:microsoft.com/office/officeart/2005/8/layout/hierarchy3"/>
    <dgm:cxn modelId="{31B326BA-8B67-4337-B886-6BDF5E2B7184}" type="presParOf" srcId="{904751D9-740C-42D2-BA73-E4D4CC83BDD3}" destId="{E4387BFB-FC2E-405B-81D5-3BCBA49BACDD}" srcOrd="1" destOrd="0" presId="urn:microsoft.com/office/officeart/2005/8/layout/hierarchy3"/>
    <dgm:cxn modelId="{D32D9D78-AA2A-4C89-B0B6-B019263458E1}" type="presParOf" srcId="{FCE7815E-935A-4867-93C3-48BECA136004}" destId="{CFE48C9D-2958-4423-A39B-FB5445565A85}" srcOrd="1" destOrd="0" presId="urn:microsoft.com/office/officeart/2005/8/layout/hierarchy3"/>
    <dgm:cxn modelId="{86E12C80-0606-4645-8877-2BD054180278}" type="presParOf" srcId="{CFE48C9D-2958-4423-A39B-FB5445565A85}" destId="{4A7F59BF-63BF-4EF4-8E6B-EA366F99A326}" srcOrd="0" destOrd="0" presId="urn:microsoft.com/office/officeart/2005/8/layout/hierarchy3"/>
    <dgm:cxn modelId="{DC79B4FF-6D2B-4EA8-8AB7-1047965E214A}" type="presParOf" srcId="{CFE48C9D-2958-4423-A39B-FB5445565A85}" destId="{3E67859F-C0A1-41DF-98E1-39754F78A721}" srcOrd="1" destOrd="0" presId="urn:microsoft.com/office/officeart/2005/8/layout/hierarchy3"/>
    <dgm:cxn modelId="{78303065-60E8-4043-857D-1627473BE2A6}" type="presParOf" srcId="{BC6ADB47-BA06-496B-AB66-9F5DDFAD82C8}" destId="{02BF94E4-5A7D-43DD-8E45-90621D77D932}" srcOrd="1" destOrd="0" presId="urn:microsoft.com/office/officeart/2005/8/layout/hierarchy3"/>
    <dgm:cxn modelId="{939CAF44-8D33-4E35-9227-8DBAD39A4F2C}" type="presParOf" srcId="{02BF94E4-5A7D-43DD-8E45-90621D77D932}" destId="{135E76DE-C98A-478B-89AE-A81D6480DAE3}" srcOrd="0" destOrd="0" presId="urn:microsoft.com/office/officeart/2005/8/layout/hierarchy3"/>
    <dgm:cxn modelId="{27E6B87A-13EF-4C3D-AE0D-C29E04C0C3E2}" type="presParOf" srcId="{135E76DE-C98A-478B-89AE-A81D6480DAE3}" destId="{C6C956D2-4A98-4339-8DCB-BD79BBBEFF7C}" srcOrd="0" destOrd="0" presId="urn:microsoft.com/office/officeart/2005/8/layout/hierarchy3"/>
    <dgm:cxn modelId="{1F91FEBF-67A4-45E3-9E64-06BDA8AD59FB}" type="presParOf" srcId="{135E76DE-C98A-478B-89AE-A81D6480DAE3}" destId="{A69D6D37-D06E-4F45-AC09-138ED2B90170}" srcOrd="1" destOrd="0" presId="urn:microsoft.com/office/officeart/2005/8/layout/hierarchy3"/>
    <dgm:cxn modelId="{ECEB1028-9998-447D-AAA3-97BCA1CE3FAD}" type="presParOf" srcId="{02BF94E4-5A7D-43DD-8E45-90621D77D932}" destId="{DCEF7C02-16CA-412B-AE4F-B303A018CBC7}" srcOrd="1" destOrd="0" presId="urn:microsoft.com/office/officeart/2005/8/layout/hierarchy3"/>
    <dgm:cxn modelId="{2FB92B8F-E02D-43CD-BB9E-9DECC4D40E5C}" type="presParOf" srcId="{DCEF7C02-16CA-412B-AE4F-B303A018CBC7}" destId="{8714CEA8-C80B-41EA-8097-EAE3FC374811}" srcOrd="0" destOrd="0" presId="urn:microsoft.com/office/officeart/2005/8/layout/hierarchy3"/>
    <dgm:cxn modelId="{BD7E8724-FE19-4C37-8B6F-3A9FB6D6C82D}" type="presParOf" srcId="{DCEF7C02-16CA-412B-AE4F-B303A018CBC7}" destId="{2CEE4C60-E83D-46C5-8D7A-3AC2B38D6083}" srcOrd="1" destOrd="0" presId="urn:microsoft.com/office/officeart/2005/8/layout/hierarchy3"/>
    <dgm:cxn modelId="{E7959F66-1409-42E1-B31A-4E11974A0961}" type="presParOf" srcId="{DCEF7C02-16CA-412B-AE4F-B303A018CBC7}" destId="{0276B495-71CD-48F7-AFB9-9E73D2D4F831}" srcOrd="2" destOrd="0" presId="urn:microsoft.com/office/officeart/2005/8/layout/hierarchy3"/>
    <dgm:cxn modelId="{D3A08540-0C4C-4791-935D-0A7D99B80C9B}" type="presParOf" srcId="{DCEF7C02-16CA-412B-AE4F-B303A018CBC7}" destId="{9C3B2C1A-F481-437D-8A71-5ED7ED5BCB54}" srcOrd="3" destOrd="0" presId="urn:microsoft.com/office/officeart/2005/8/layout/hierarchy3"/>
    <dgm:cxn modelId="{4186601D-75C6-459D-92FC-501F4155DBE0}" type="presParOf" srcId="{DCEF7C02-16CA-412B-AE4F-B303A018CBC7}" destId="{DBBE8052-034E-4508-A76E-98F41E25CFD5}" srcOrd="4" destOrd="0" presId="urn:microsoft.com/office/officeart/2005/8/layout/hierarchy3"/>
    <dgm:cxn modelId="{C315D27F-9A98-4D22-B4E4-8C37E354885C}" type="presParOf" srcId="{DCEF7C02-16CA-412B-AE4F-B303A018CBC7}" destId="{FFD60E4E-1846-4A36-89BF-BEE1F88C4EC6}" srcOrd="5" destOrd="0" presId="urn:microsoft.com/office/officeart/2005/8/layout/hierarchy3"/>
    <dgm:cxn modelId="{531FF436-D5AF-4801-939E-71D6996FA680}" type="presParOf" srcId="{DCEF7C02-16CA-412B-AE4F-B303A018CBC7}" destId="{D0EABFA8-5F91-4E9F-83C3-907B3C4DB8BC}" srcOrd="6" destOrd="0" presId="urn:microsoft.com/office/officeart/2005/8/layout/hierarchy3"/>
    <dgm:cxn modelId="{B92A47F9-FF5E-4E77-A264-E6800474DC1E}" type="presParOf" srcId="{DCEF7C02-16CA-412B-AE4F-B303A018CBC7}" destId="{9266C68A-FE74-406C-A0CC-59E70B96F47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A0A8-FABD-4EE4-B2F7-07CF67E6AE77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7CDBE-17D6-4B3B-B236-2A8EDD788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1B2D-C08A-4AE3-BE15-DD02018889DF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F867-83CA-4E9E-AEDC-9722A3B18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Adrienne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Adrienne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92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Buser</a:t>
            </a:r>
          </a:p>
          <a:p>
            <a:endParaRPr lang="en-US" dirty="0" smtClean="0"/>
          </a:p>
          <a:p>
            <a:r>
              <a:rPr lang="en-US" dirty="0" smtClean="0"/>
              <a:t>Board Certification, CME, Predoctoral Education, COMLEX</a:t>
            </a:r>
            <a:r>
              <a:rPr lang="en-US" baseline="0" dirty="0" smtClean="0"/>
              <a:t> – </a:t>
            </a:r>
            <a:r>
              <a:rPr lang="en-US" dirty="0" smtClean="0"/>
              <a:t>All will continue to operate according to current procedures.</a:t>
            </a:r>
          </a:p>
          <a:p>
            <a:endParaRPr lang="en-US" dirty="0" smtClean="0"/>
          </a:p>
          <a:p>
            <a:pPr marL="0" lvl="1" defTabSz="914282">
              <a:defRPr/>
            </a:pPr>
            <a:r>
              <a:rPr lang="en-US" dirty="0"/>
              <a:t>In short, the agreement streamlines the accreditation of GME programs but preserves and protects the structures within each medical profession.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4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Buser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90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Dr. Buser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9E34-B63F-4C22-A2E3-EF35A915356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9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97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2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Dr. Potts</a:t>
            </a:r>
          </a:p>
          <a:p>
            <a:pPr defTabSz="902421">
              <a:defRPr/>
            </a:pPr>
            <a:endParaRPr lang="en-US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02421">
              <a:defRPr/>
            </a:pPr>
            <a:r>
              <a:rPr 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Environmental 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factors that prompted discussion and led to partnership. </a:t>
            </a:r>
          </a:p>
          <a:p>
            <a:pPr defTabSz="902421">
              <a:defRPr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The medical professions at a crossroads. 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Increased demand for quality, accountability and pay for performance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Renewed focus on preventive medicine, care management, and technology</a:t>
            </a: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Medicine is changing 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Affordable Care Act impacting institutions, payers and physicians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More physicians choosing to be employed vs. private practice</a:t>
            </a:r>
          </a:p>
          <a:p>
            <a:pPr marL="451211" lvl="1" defTabSz="902421">
              <a:defRPr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Approach to training, including GME, must evolve to align with expectations of patients, policymakers, future physicians and other key stakeholders.  </a:t>
            </a: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9204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Believe single GME system is the best way forward to show our commitment to quality, accountability, and teamwork in training next generations of physicians. 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Shared vision on a new approach to health care delivery focused on enhancing consistency of process and strengthening public trust.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Empowers young professionals with the power of choice. </a:t>
            </a:r>
          </a:p>
          <a:p>
            <a:pPr marL="620415" lvl="1" indent="-169204" defTabSz="902421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Shares osteopathic medicine’s unique principles and practices with patients and MD colleagues throughout their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0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Potts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F867-83CA-4E9E-AEDC-9722A3B18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4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8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6FB6-DA2D-45BB-9E6A-E5B030AA7D9A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0C9E-7702-40BE-B07C-79B1F6837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:\Communications\Marketing Communications\AOA Wall Photos\CCOM_StudentGroup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25" r="4326" b="50389"/>
          <a:stretch/>
        </p:blipFill>
        <p:spPr bwMode="auto">
          <a:xfrm>
            <a:off x="0" y="3318086"/>
            <a:ext cx="9189191" cy="37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388" y="1981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Single GME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Accreditation System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71168"/>
          <a:stretch/>
        </p:blipFill>
        <p:spPr bwMode="auto">
          <a:xfrm>
            <a:off x="0" y="1"/>
            <a:ext cx="91440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3" t="84757" r="1859" b="2256"/>
          <a:stretch/>
        </p:blipFill>
        <p:spPr bwMode="auto">
          <a:xfrm>
            <a:off x="2404689" y="480982"/>
            <a:ext cx="2133600" cy="10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0" y="3668749"/>
            <a:ext cx="2700711" cy="3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9pPr>
          </a:lstStyle>
          <a:p>
            <a:r>
              <a:rPr lang="en-US" sz="2400" kern="0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October 16, 2014</a:t>
            </a:r>
            <a:endParaRPr lang="en-US" sz="2400" kern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CGM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4" y="343811"/>
            <a:ext cx="1295400" cy="12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Application Process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46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+mn-lt"/>
              </a:rPr>
              <a:t>After Initial Accreditation</a:t>
            </a:r>
            <a:endParaRPr lang="en-US" altLang="en-US" sz="2400" b="1" dirty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0" y="2133600"/>
            <a:ext cx="7434898" cy="43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Application Process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004955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We </a:t>
            </a:r>
            <a:r>
              <a:rPr lang="en-US" altLang="en-US" sz="2800" i="1" dirty="0">
                <a:latin typeface="+mn-lt"/>
              </a:rPr>
              <a:t>want </a:t>
            </a:r>
            <a:r>
              <a:rPr lang="en-US" altLang="en-US" sz="2800" dirty="0">
                <a:latin typeface="+mn-lt"/>
              </a:rPr>
              <a:t>AOA programs to succeed</a:t>
            </a:r>
          </a:p>
          <a:p>
            <a:r>
              <a:rPr lang="en-US" altLang="en-US" sz="2800" dirty="0">
                <a:latin typeface="+mn-lt"/>
              </a:rPr>
              <a:t>Things we are doing to assist in transition: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Pre-Accreditation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No “Withhold” on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Multiple applications; </a:t>
            </a:r>
            <a:r>
              <a:rPr lang="en-US" altLang="en-US" sz="2400" u="sng" dirty="0" smtClean="0">
                <a:latin typeface="+mn-lt"/>
              </a:rPr>
              <a:t>one </a:t>
            </a:r>
            <a:r>
              <a:rPr lang="en-US" altLang="en-US" sz="2400" dirty="0">
                <a:latin typeface="+mn-lt"/>
              </a:rPr>
              <a:t>application fee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Waiving PRs for ABMS certification of faculty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Allowing co-program directors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Educating AOA programs about ACGME</a:t>
            </a:r>
          </a:p>
          <a:p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0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73113" y="1913155"/>
            <a:ext cx="8372676" cy="495299"/>
          </a:xfrm>
          <a:prstGeom prst="rightArrow">
            <a:avLst>
              <a:gd name="adj1" fmla="val 50000"/>
              <a:gd name="adj2" fmla="val 2173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703" y="2006917"/>
            <a:ext cx="8469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</a:t>
            </a:r>
            <a:r>
              <a:rPr lang="en-US" sz="1400" b="1" dirty="0" smtClean="0">
                <a:solidFill>
                  <a:schemeClr val="bg1"/>
                </a:solidFill>
              </a:rPr>
              <a:t>2014-2015 		                Oct              Nov               Dec              Jan              Feb               Mar              Apr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3025" y="3289374"/>
            <a:ext cx="80586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7767" y="4409420"/>
            <a:ext cx="80586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3113" y="2507693"/>
            <a:ext cx="2280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/>
              <a:t>Educate Program Directors </a:t>
            </a:r>
          </a:p>
          <a:p>
            <a:r>
              <a:rPr lang="en-US" altLang="en-US" sz="1400" b="1" dirty="0"/>
              <a:t>on application process, preparation and timeframe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112" y="3766810"/>
            <a:ext cx="209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Institutions may apply for</a:t>
            </a:r>
          </a:p>
          <a:p>
            <a:r>
              <a:rPr lang="en-US" sz="1400" b="1" dirty="0" smtClean="0"/>
              <a:t>“pre-application” status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81928" y="5758199"/>
            <a:ext cx="80586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3113" y="4974027"/>
            <a:ext cx="2330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Individual programs able to apply for “pre-accreditation” status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511173" y="2877025"/>
            <a:ext cx="1705792" cy="76200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</a:t>
            </a:r>
            <a:r>
              <a:rPr lang="en-US" sz="1200" dirty="0" smtClean="0">
                <a:solidFill>
                  <a:schemeClr val="tx1"/>
                </a:solidFill>
              </a:rPr>
              <a:t>ducational forums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1451490"/>
            <a:ext cx="695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Education &amp; Application Processes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7976839" y="4028420"/>
            <a:ext cx="1066798" cy="76200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Begin 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April 2015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8229599" y="5376389"/>
            <a:ext cx="914400" cy="762000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Begin July 2015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Single Accreditation System Timeline</a:t>
            </a:r>
          </a:p>
        </p:txBody>
      </p:sp>
      <p:pic>
        <p:nvPicPr>
          <p:cNvPr id="21" name="Picture 20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The Osteopathic Perspective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77455" y="5876923"/>
            <a:ext cx="7481454" cy="8127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" y="5962646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Overall, seek to </a:t>
            </a:r>
            <a:r>
              <a:rPr lang="en-US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enhance </a:t>
            </a:r>
            <a:r>
              <a:rPr lang="en-US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efficiency</a:t>
            </a:r>
            <a:r>
              <a:rPr lang="en-US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, </a:t>
            </a:r>
            <a:r>
              <a:rPr lang="en-US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relevance and</a:t>
            </a:r>
            <a:br>
              <a:rPr lang="en-US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</a:br>
            <a:r>
              <a:rPr lang="en-US" b="1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en-US" b="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innovation in post-graduate GME in the U.S.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514348" y="1315461"/>
            <a:ext cx="3676652" cy="4818206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latin typeface="+mn-lt"/>
                <a:cs typeface="+mn-cs"/>
              </a:rPr>
              <a:t>Goals of Single GME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+mn-cs"/>
              </a:rPr>
              <a:t>Act </a:t>
            </a:r>
            <a:r>
              <a:rPr lang="en-US" sz="2000" dirty="0">
                <a:latin typeface="+mn-lt"/>
                <a:cs typeface="+mn-cs"/>
              </a:rPr>
              <a:t>in the best interest of </a:t>
            </a:r>
            <a:r>
              <a:rPr lang="en-US" sz="2000" dirty="0" smtClean="0">
                <a:latin typeface="+mn-lt"/>
                <a:cs typeface="+mn-cs"/>
              </a:rPr>
              <a:t>patients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+mn-cs"/>
              </a:rPr>
              <a:t>Respond to dynamic growth, interest in OM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+mn-cs"/>
              </a:rPr>
              <a:t>Preserve unique </a:t>
            </a:r>
            <a:r>
              <a:rPr lang="en-US" sz="2000" dirty="0">
                <a:latin typeface="+mn-lt"/>
                <a:cs typeface="+mn-cs"/>
              </a:rPr>
              <a:t>dimensions of osteopathic </a:t>
            </a:r>
            <a:r>
              <a:rPr lang="en-US" sz="2000" dirty="0" smtClean="0">
                <a:latin typeface="+mn-lt"/>
                <a:cs typeface="+mn-cs"/>
              </a:rPr>
              <a:t>medicine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  <a:cs typeface="+mn-cs"/>
              </a:rPr>
              <a:t>Secure </a:t>
            </a:r>
            <a:r>
              <a:rPr lang="en-US" sz="2000" dirty="0">
                <a:latin typeface="+mn-lt"/>
                <a:cs typeface="+mn-cs"/>
              </a:rPr>
              <a:t>broad access to postdoctoral training for </a:t>
            </a:r>
            <a:r>
              <a:rPr lang="en-US" sz="2000" dirty="0" smtClean="0">
                <a:latin typeface="+mn-lt"/>
                <a:cs typeface="+mn-cs"/>
              </a:rPr>
              <a:t>current and future physicians</a:t>
            </a:r>
          </a:p>
          <a:p>
            <a:pPr lvl="0"/>
            <a:r>
              <a:rPr lang="en-US" altLang="en-US" sz="2000" dirty="0">
                <a:latin typeface="+mn-lt"/>
                <a:cs typeface="+mn-cs"/>
              </a:rPr>
              <a:t>Affirm appropriate role and voice of DOs in governance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cs typeface="+mn-cs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419600" y="1298862"/>
            <a:ext cx="4522187" cy="42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buClr>
                <a:srgbClr val="FF0000"/>
              </a:buClr>
              <a:buNone/>
            </a:pPr>
            <a:r>
              <a:rPr lang="en-US" b="1" dirty="0" smtClean="0">
                <a:latin typeface="+mn-lt"/>
                <a:cs typeface="+mn-cs"/>
              </a:rPr>
              <a:t>Benefits &amp; Opportunities</a:t>
            </a:r>
            <a:endParaRPr lang="en-US" b="1" dirty="0">
              <a:latin typeface="+mn-lt"/>
              <a:cs typeface="+mn-cs"/>
            </a:endParaRP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Consistent approach to training that encourages all physicians to deliver quality care in a holistic, patient-centered </a:t>
            </a:r>
            <a:r>
              <a:rPr lang="en-US" sz="2000" dirty="0" smtClean="0">
                <a:latin typeface="+mn-lt"/>
                <a:cs typeface="+mn-cs"/>
              </a:rPr>
              <a:t>fashion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+mn-cs"/>
              </a:rPr>
              <a:t>Aligns </a:t>
            </a:r>
            <a:r>
              <a:rPr lang="en-US" sz="2000" dirty="0">
                <a:latin typeface="+mn-lt"/>
                <a:cs typeface="+mn-cs"/>
              </a:rPr>
              <a:t>competency standards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Aligns with policy makers’ expectations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Stronger, unified voice on GME access and funding </a:t>
            </a:r>
            <a:r>
              <a:rPr lang="en-US" sz="2000" dirty="0" smtClean="0">
                <a:latin typeface="+mn-lt"/>
                <a:cs typeface="+mn-cs"/>
              </a:rPr>
              <a:t>issues</a:t>
            </a:r>
          </a:p>
          <a:p>
            <a:pPr eaLnBrk="1" hangingPunct="1">
              <a:buClrTx/>
              <a:buFont typeface="Arial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Greatly increases visibility of osteopathic </a:t>
            </a:r>
            <a:r>
              <a:rPr lang="en-US" sz="2000" dirty="0" smtClean="0">
                <a:latin typeface="+mn-lt"/>
                <a:cs typeface="+mn-cs"/>
              </a:rPr>
              <a:t>medicine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76600" y="583580"/>
            <a:ext cx="58674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Single System Infrastructure </a:t>
            </a:r>
          </a:p>
        </p:txBody>
      </p:sp>
      <p:pic>
        <p:nvPicPr>
          <p:cNvPr id="26" name="Picture 25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734992523"/>
              </p:ext>
            </p:extLst>
          </p:nvPr>
        </p:nvGraphicFramePr>
        <p:xfrm>
          <a:off x="1575560" y="1128880"/>
          <a:ext cx="8050279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 bwMode="auto">
          <a:xfrm>
            <a:off x="533400" y="1295400"/>
            <a:ext cx="233257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defRPr>
            </a:lvl9pPr>
          </a:lstStyle>
          <a:p>
            <a:pPr algn="l"/>
            <a:r>
              <a:rPr lang="en-US" sz="2000" kern="0" dirty="0" smtClean="0">
                <a:effectLst/>
                <a:cs typeface="Helvetica" panose="020B0604020202020204" pitchFamily="34" charset="0"/>
              </a:rPr>
              <a:t>AOA/AACOM Integrated into Governance and Operations of New ACGME</a:t>
            </a:r>
            <a:endParaRPr lang="en-US" sz="2000" kern="0" dirty="0">
              <a:effectLst/>
              <a:cs typeface="Helvetica" panose="020B0604020202020204" pitchFamily="34" charset="0"/>
            </a:endParaRPr>
          </a:p>
        </p:txBody>
      </p:sp>
      <p:pic>
        <p:nvPicPr>
          <p:cNvPr id="7" name="Picture 6" descr="ACGM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Elements of Agreement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00495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AOA and AACOM join governance of ACGME as member organizations</a:t>
            </a:r>
          </a:p>
          <a:p>
            <a:r>
              <a:rPr lang="en-US" sz="2800" dirty="0">
                <a:latin typeface="+mn-lt"/>
              </a:rPr>
              <a:t>Beginning July 1, 2015, accredited AOA programs begin 5-year transition to  ACGME accreditation</a:t>
            </a:r>
          </a:p>
          <a:p>
            <a:r>
              <a:rPr lang="en-US" sz="2800" dirty="0">
                <a:latin typeface="+mn-lt"/>
              </a:rPr>
              <a:t>Osteopathic standards are added to ACGME standards to define osteopathic programs</a:t>
            </a:r>
          </a:p>
          <a:p>
            <a:r>
              <a:rPr lang="en-US" sz="2800" dirty="0">
                <a:latin typeface="+mn-lt"/>
              </a:rPr>
              <a:t>DOs and MDs eligible for all </a:t>
            </a:r>
            <a:r>
              <a:rPr lang="en-US" sz="2800" dirty="0" smtClean="0">
                <a:latin typeface="+mn-lt"/>
              </a:rPr>
              <a:t>residencies</a:t>
            </a:r>
            <a:endParaRPr lang="en-US" altLang="en-US" sz="2800" dirty="0">
              <a:latin typeface="+mn-lt"/>
              <a:cs typeface="+mn-cs"/>
            </a:endParaRPr>
          </a:p>
        </p:txBody>
      </p:sp>
      <p:pic>
        <p:nvPicPr>
          <p:cNvPr id="7" name="Picture 6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257800" y="2743200"/>
            <a:ext cx="3886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960792413"/>
              </p:ext>
            </p:extLst>
          </p:nvPr>
        </p:nvGraphicFramePr>
        <p:xfrm>
          <a:off x="-1219200" y="1828800"/>
          <a:ext cx="9525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40188" y="2895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agreement </a:t>
            </a:r>
            <a:r>
              <a:rPr lang="en-US" b="1" dirty="0">
                <a:solidFill>
                  <a:schemeClr val="tx2"/>
                </a:solidFill>
              </a:rPr>
              <a:t>streamlines</a:t>
            </a:r>
            <a:r>
              <a:rPr lang="en-US" dirty="0"/>
              <a:t> the accreditation of GME programs but </a:t>
            </a:r>
            <a:r>
              <a:rPr lang="en-US" b="1" dirty="0" smtClean="0">
                <a:solidFill>
                  <a:schemeClr val="tx2"/>
                </a:solidFill>
              </a:rPr>
              <a:t>does not alter </a:t>
            </a:r>
            <a:r>
              <a:rPr lang="en-US" dirty="0" smtClean="0"/>
              <a:t>the distinctive elements of the other components  of the osteopathic medical profession’s educational continuum.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609600"/>
            <a:ext cx="5867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Maintaining Distinctive Elements of Osteopathic Educational Continuum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6" name="Picture 25" descr="AOA_281_BoxR_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CGM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Considerations for Hospitals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12751" y="1246188"/>
            <a:ext cx="6521449" cy="538321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Financial implications</a:t>
            </a:r>
          </a:p>
          <a:p>
            <a:pPr marL="742950" lvl="2" indent="-342900"/>
            <a:r>
              <a:rPr lang="en-US" altLang="en-US" dirty="0">
                <a:latin typeface="+mn-lt"/>
                <a:cs typeface="+mn-cs"/>
              </a:rPr>
              <a:t>Hospitals with dually accredited and parallel accredited programs should realize cost savings as they no longer have to maintain two separate GME accreditation systems</a:t>
            </a:r>
          </a:p>
          <a:p>
            <a:pPr marL="342900" lvl="2" indent="-342900"/>
            <a:r>
              <a:rPr lang="en-US" altLang="en-US" sz="2800" dirty="0">
                <a:latin typeface="+mn-lt"/>
              </a:rPr>
              <a:t>Institutional sponsorship</a:t>
            </a:r>
          </a:p>
          <a:p>
            <a:pPr marL="742950" lvl="2" indent="-342900"/>
            <a:r>
              <a:rPr lang="en-US" altLang="en-US" dirty="0">
                <a:latin typeface="+mn-lt"/>
                <a:cs typeface="+mn-cs"/>
              </a:rPr>
              <a:t>Choice of self-sponsor, third-party sponsor or OPTI sponsor</a:t>
            </a:r>
          </a:p>
          <a:p>
            <a:pPr marL="342900" lvl="2" indent="-342900"/>
            <a:r>
              <a:rPr lang="en-US" altLang="en-US" sz="2800" dirty="0">
                <a:latin typeface="+mn-lt"/>
              </a:rPr>
              <a:t>Benefits of maintaining osteopathically-focused programs</a:t>
            </a:r>
          </a:p>
          <a:p>
            <a:pPr marL="742950" lvl="2" indent="-342900"/>
            <a:r>
              <a:rPr lang="en-US" altLang="en-US" dirty="0">
                <a:latin typeface="+mn-lt"/>
                <a:cs typeface="+mn-cs"/>
              </a:rPr>
              <a:t>Goal is to grow and strengthen programs to meet </a:t>
            </a:r>
            <a:r>
              <a:rPr lang="en-US" altLang="en-US" dirty="0" smtClean="0">
                <a:latin typeface="+mn-lt"/>
                <a:cs typeface="+mn-cs"/>
              </a:rPr>
              <a:t>demand</a:t>
            </a:r>
            <a:endParaRPr lang="en-US" alt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05299" y="2246609"/>
            <a:ext cx="1701996" cy="2440982"/>
            <a:chOff x="372646" y="5049164"/>
            <a:chExt cx="1420985" cy="1701115"/>
          </a:xfrm>
        </p:grpSpPr>
        <p:pic>
          <p:nvPicPr>
            <p:cNvPr id="11" name="Picture 4" descr="http://www.gettyicons.com/download/?id=866&amp;t=png&amp;s=2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90" y="5049164"/>
              <a:ext cx="814010" cy="81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40667" y="5823614"/>
              <a:ext cx="13529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strike="sngStrike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AOA + ACGME</a:t>
              </a:r>
              <a:endParaRPr lang="en-US" sz="1300" b="1" strike="sngStrike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28789" y="6113659"/>
              <a:ext cx="188360" cy="298066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646" y="6411725"/>
              <a:ext cx="1352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4F81B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ACGME</a:t>
              </a:r>
              <a:endParaRPr lang="en-US" sz="1600" b="1" dirty="0">
                <a:solidFill>
                  <a:srgbClr val="4F81BD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4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Why Maintain Osteopathic Programs?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004955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n-lt"/>
                <a:cs typeface="+mn-cs"/>
              </a:rPr>
              <a:t>DOs’ holistic approach to care aligns with national health care objectives</a:t>
            </a:r>
          </a:p>
          <a:p>
            <a:r>
              <a:rPr lang="en-US" sz="2600" dirty="0">
                <a:latin typeface="+mn-lt"/>
                <a:cs typeface="+mn-cs"/>
              </a:rPr>
              <a:t>DOs tend to train and practice in community-based settings, and understand the unique health care needs of their communities</a:t>
            </a:r>
          </a:p>
          <a:p>
            <a:r>
              <a:rPr lang="en-US" sz="2600" dirty="0">
                <a:latin typeface="+mn-lt"/>
                <a:cs typeface="+mn-cs"/>
              </a:rPr>
              <a:t>DOs mostly practice in the primary care specialties of family medicine, internal medicine, pediatrics and OB/GYN</a:t>
            </a:r>
          </a:p>
          <a:p>
            <a:r>
              <a:rPr lang="en-US" sz="2600" dirty="0">
                <a:latin typeface="+mn-lt"/>
                <a:cs typeface="+mn-cs"/>
              </a:rPr>
              <a:t>DOs who provide specialty care in communities tend to be more involved in patients’ continuum of care</a:t>
            </a:r>
          </a:p>
          <a:p>
            <a:r>
              <a:rPr lang="en-US" sz="2600" dirty="0">
                <a:latin typeface="+mn-lt"/>
                <a:cs typeface="+mn-cs"/>
              </a:rPr>
              <a:t>DOs help to fill a critical need for physicians in rural, urban and other medically underserved communities</a:t>
            </a:r>
          </a:p>
        </p:txBody>
      </p:sp>
      <p:pic>
        <p:nvPicPr>
          <p:cNvPr id="7" name="Picture 6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522270"/>
            <a:ext cx="48006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SINGLE GME ACCREDITATION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 descr="AOA_281_BoxR_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" y="152400"/>
            <a:ext cx="1782763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166455" cy="8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Communications\Marketing Communications\AOA Wall Photos\18th Floor Photos\A New Class Takes Osteopathic Oath at RVU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-774" y="4800600"/>
            <a:ext cx="9156700" cy="707886"/>
          </a:xfrm>
          <a:prstGeom prst="rect">
            <a:avLst/>
          </a:prstGeom>
          <a:solidFill>
            <a:srgbClr val="414141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Discussion and Q&amp;A</a:t>
            </a:r>
            <a:endParaRPr lang="en-US" alt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-6350" y="29827"/>
            <a:ext cx="9156700" cy="1446550"/>
          </a:xfrm>
          <a:prstGeom prst="rect">
            <a:avLst/>
          </a:prstGeom>
          <a:solidFill>
            <a:srgbClr val="414141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altLang="en-US" sz="4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altLang="en-US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ew day in </a:t>
            </a:r>
          </a:p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graduate medical education</a:t>
            </a:r>
            <a:endParaRPr lang="en-US" altLang="en-US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0" y="-11151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Speakers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087782" y="2099850"/>
            <a:ext cx="4305299" cy="407234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altLang="en-US" sz="2400" b="1" dirty="0" smtClean="0">
                <a:latin typeface="+mj-lt"/>
              </a:rPr>
              <a:t>John Potts, MD</a:t>
            </a:r>
          </a:p>
          <a:p>
            <a:pPr marL="0" indent="0">
              <a:buFontTx/>
              <a:buNone/>
            </a:pPr>
            <a:r>
              <a:rPr lang="en-US" altLang="en-US" sz="2400" i="1" dirty="0" smtClean="0">
                <a:latin typeface="+mj-lt"/>
              </a:rPr>
              <a:t>Senior </a:t>
            </a:r>
            <a:r>
              <a:rPr lang="en-US" altLang="en-US" sz="2400" i="1" dirty="0">
                <a:latin typeface="+mj-lt"/>
              </a:rPr>
              <a:t>Vice President, </a:t>
            </a:r>
            <a:r>
              <a:rPr lang="en-US" altLang="en-US" sz="2400" i="1" dirty="0" smtClean="0">
                <a:latin typeface="+mj-lt"/>
              </a:rPr>
              <a:t>ACGME</a:t>
            </a:r>
          </a:p>
          <a:p>
            <a:pPr marL="0" indent="0">
              <a:buFontTx/>
              <a:buNone/>
            </a:pPr>
            <a:endParaRPr lang="en-US" altLang="en-US" sz="240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latin typeface="+mj-lt"/>
              </a:rPr>
              <a:t>Adrienne White-Faines, MPA</a:t>
            </a:r>
          </a:p>
          <a:p>
            <a:pPr marL="0" indent="0">
              <a:buFontTx/>
              <a:buNone/>
            </a:pPr>
            <a:r>
              <a:rPr lang="en-US" altLang="en-US" sz="2400" i="1" dirty="0">
                <a:latin typeface="+mj-lt"/>
              </a:rPr>
              <a:t>Executive Director and CEO, AOA</a:t>
            </a:r>
          </a:p>
          <a:p>
            <a:pPr marL="0" indent="0">
              <a:buFontTx/>
              <a:buNone/>
            </a:pPr>
            <a:endParaRPr lang="en-US" altLang="en-US" sz="2400" b="1" dirty="0">
              <a:latin typeface="+mj-lt"/>
            </a:endParaRPr>
          </a:p>
          <a:p>
            <a:pPr marL="0" indent="0">
              <a:buFontTx/>
              <a:buNone/>
            </a:pPr>
            <a:r>
              <a:rPr lang="en-US" altLang="en-US" sz="2400" b="1" dirty="0" smtClean="0">
                <a:latin typeface="+mj-lt"/>
              </a:rPr>
              <a:t>Boyd Buser, DO</a:t>
            </a:r>
          </a:p>
          <a:p>
            <a:pPr marL="0" indent="0">
              <a:buFontTx/>
              <a:buNone/>
            </a:pPr>
            <a:r>
              <a:rPr lang="en-US" altLang="en-US" sz="2400" i="1" dirty="0" smtClean="0">
                <a:latin typeface="+mj-lt"/>
              </a:rPr>
              <a:t>AOA Board of Trustees</a:t>
            </a:r>
            <a:endParaRPr lang="en-US" altLang="en-US" sz="2400" dirty="0" smtClean="0">
              <a:latin typeface="+mj-lt"/>
            </a:endParaRPr>
          </a:p>
        </p:txBody>
      </p:sp>
      <p:pic>
        <p:nvPicPr>
          <p:cNvPr id="12" name="Picture 2" descr="http://cdn.hgimg.com/img/prov/Y/7/Y/Y7YQT_w120h16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/>
        </p:blipFill>
        <p:spPr bwMode="auto">
          <a:xfrm>
            <a:off x="2057400" y="2057400"/>
            <a:ext cx="744154" cy="9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upike.edu/UPike/media/UPike/Images/Faculty-Staff/Faculty/KYCOM/som_buser_boyd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5367" b="8358"/>
          <a:stretch/>
        </p:blipFill>
        <p:spPr bwMode="auto">
          <a:xfrm>
            <a:off x="2099415" y="4707527"/>
            <a:ext cx="744154" cy="96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://www.osteopathic.org/inside-aoa/PublishingImages/faines.jpg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1"/>
          <a:stretch/>
        </p:blipFill>
        <p:spPr bwMode="auto">
          <a:xfrm>
            <a:off x="2057400" y="3364544"/>
            <a:ext cx="770175" cy="92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53442" y="575993"/>
            <a:ext cx="589055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Resources and Questions</a:t>
            </a:r>
          </a:p>
        </p:txBody>
      </p:sp>
      <p:pic>
        <p:nvPicPr>
          <p:cNvPr id="37" name="Picture 36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680135" y="2567530"/>
            <a:ext cx="5783729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71" y="2971800"/>
            <a:ext cx="7493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84071" y="2901840"/>
            <a:ext cx="403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SingleGME@osteopathic.org info@acgme.org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2483223" y="3897405"/>
            <a:ext cx="568325" cy="390525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412578" y="4296100"/>
            <a:ext cx="709612" cy="4603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91" y="4037898"/>
            <a:ext cx="103187" cy="1095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253442" y="3799954"/>
            <a:ext cx="380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www.osteopathic.org/SingleGME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www.acgme.org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CGM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voluntarybenefitsmagazine.com/upload/articles/CFAE8FABDB0C364ECC04B763A2C2D411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966" y="609600"/>
            <a:ext cx="9143999" cy="954107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xtLst/>
        </p:spPr>
        <p:txBody>
          <a:bodyPr wrap="square" lIns="182880" rIns="18288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medical professions are at a crossroads. </a:t>
            </a:r>
            <a:br>
              <a:rPr lang="en-US" sz="28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must </a:t>
            </a:r>
            <a:r>
              <a:rPr lang="en-US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evolve and </a:t>
            </a:r>
            <a:r>
              <a:rPr lang="en-US" sz="28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adapt.</a:t>
            </a:r>
            <a:r>
              <a:rPr lang="en-US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Why a Single Accreditation System?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004955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Consistent evaluation and accountability</a:t>
            </a:r>
          </a:p>
          <a:p>
            <a:r>
              <a:rPr lang="en-US" altLang="en-US" sz="2800" dirty="0">
                <a:latin typeface="+mn-lt"/>
              </a:rPr>
              <a:t>Enhanced opportunities for trainees</a:t>
            </a:r>
          </a:p>
          <a:p>
            <a:r>
              <a:rPr lang="en-US" altLang="en-US" sz="2800" dirty="0">
                <a:latin typeface="+mn-lt"/>
              </a:rPr>
              <a:t>Eliminate unnecessary duplication</a:t>
            </a:r>
          </a:p>
          <a:p>
            <a:r>
              <a:rPr lang="en-US" altLang="en-US" sz="2800" dirty="0">
                <a:latin typeface="+mn-lt"/>
              </a:rPr>
              <a:t>Efficiencies and cost-savings in accreditation </a:t>
            </a:r>
            <a:endParaRPr lang="en-US" altLang="en-US" sz="2800" dirty="0" smtClean="0">
              <a:latin typeface="+mn-lt"/>
            </a:endParaRPr>
          </a:p>
          <a:p>
            <a:r>
              <a:rPr lang="en-US" altLang="en-US" sz="2800" dirty="0">
                <a:latin typeface="+mn-lt"/>
              </a:rPr>
              <a:t>One accreditation system transparent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Federal 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Licensing 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Credentials committees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Public</a:t>
            </a:r>
          </a:p>
          <a:p>
            <a:endParaRPr lang="en-US" altLang="en-US" sz="2400" dirty="0">
              <a:latin typeface="+mn-lt"/>
            </a:endParaRP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0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AOA-Approved Programs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346701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May apply for ACGME accreditation </a:t>
            </a:r>
            <a:r>
              <a:rPr lang="en-US" altLang="en-US" sz="2800" dirty="0" smtClean="0">
                <a:latin typeface="+mn-lt"/>
              </a:rPr>
              <a:t>July 1, 2015</a:t>
            </a:r>
            <a:endParaRPr lang="en-US" altLang="en-US" sz="2800" dirty="0">
              <a:latin typeface="+mn-lt"/>
            </a:endParaRPr>
          </a:p>
          <a:p>
            <a:r>
              <a:rPr lang="en-US" altLang="en-US" sz="2800" dirty="0">
                <a:latin typeface="+mn-lt"/>
              </a:rPr>
              <a:t>To achieve Initial Accreditation, programs must demonstrate substantial compliance with Program </a:t>
            </a:r>
            <a:r>
              <a:rPr lang="en-US" altLang="en-US" sz="2800" dirty="0" smtClean="0">
                <a:latin typeface="+mn-lt"/>
              </a:rPr>
              <a:t>Requirements</a:t>
            </a:r>
          </a:p>
          <a:p>
            <a:r>
              <a:rPr lang="en-US" altLang="en-US" sz="2800" dirty="0">
                <a:latin typeface="+mn-lt"/>
              </a:rPr>
              <a:t>For programs </a:t>
            </a:r>
            <a:r>
              <a:rPr lang="en-US" altLang="en-US" sz="2800" dirty="0" smtClean="0">
                <a:latin typeface="+mn-lt"/>
              </a:rPr>
              <a:t>that have</a:t>
            </a:r>
            <a:r>
              <a:rPr lang="en-US" altLang="en-US" sz="2800" dirty="0">
                <a:latin typeface="+mn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AOA approval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Matriculated residents/fellows</a:t>
            </a:r>
          </a:p>
          <a:p>
            <a:r>
              <a:rPr lang="en-US" altLang="en-US" sz="2800" dirty="0">
                <a:latin typeface="+mn-lt"/>
              </a:rPr>
              <a:t>Two systematic exceptions to ACGME PRs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 smtClean="0">
                <a:latin typeface="+mn-lt"/>
              </a:rPr>
              <a:t>AOA-certified faculty </a:t>
            </a:r>
            <a:r>
              <a:rPr lang="en-US" altLang="en-US" sz="2400" dirty="0">
                <a:latin typeface="+mn-lt"/>
              </a:rPr>
              <a:t>members will be “acceptable to the review committee”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latin typeface="+mn-lt"/>
              </a:rPr>
              <a:t>A program may have an osteopathic co-program </a:t>
            </a:r>
            <a:r>
              <a:rPr lang="en-US" altLang="en-US" sz="2400" dirty="0" smtClean="0">
                <a:latin typeface="+mn-lt"/>
              </a:rPr>
              <a:t>director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7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Pre-Accreditation Status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00495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+mn-lt"/>
              </a:rPr>
              <a:t>Created </a:t>
            </a:r>
            <a:r>
              <a:rPr lang="en-US" altLang="en-US" sz="2400" i="1" dirty="0">
                <a:latin typeface="+mn-lt"/>
              </a:rPr>
              <a:t>for </a:t>
            </a:r>
            <a:r>
              <a:rPr lang="en-US" altLang="en-US" sz="2400" dirty="0">
                <a:latin typeface="+mn-lt"/>
              </a:rPr>
              <a:t>and to be applied </a:t>
            </a:r>
            <a:r>
              <a:rPr lang="en-US" altLang="en-US" sz="2400" i="1" dirty="0">
                <a:latin typeface="+mn-lt"/>
              </a:rPr>
              <a:t>only </a:t>
            </a:r>
            <a:r>
              <a:rPr lang="en-US" altLang="en-US" sz="2400" dirty="0">
                <a:latin typeface="+mn-lt"/>
              </a:rPr>
              <a:t>during the transition to ACGME accreditation of currently AOA-approved programs </a:t>
            </a:r>
          </a:p>
          <a:p>
            <a:r>
              <a:rPr lang="en-US" altLang="en-US" sz="2400" dirty="0">
                <a:latin typeface="+mn-lt"/>
              </a:rPr>
              <a:t>Extended to include institutions</a:t>
            </a:r>
          </a:p>
          <a:p>
            <a:r>
              <a:rPr lang="en-US" altLang="en-US" sz="2400" dirty="0">
                <a:latin typeface="+mn-lt"/>
              </a:rPr>
              <a:t>Is </a:t>
            </a:r>
            <a:r>
              <a:rPr lang="en-US" altLang="en-US" sz="2400" i="1" dirty="0">
                <a:latin typeface="+mn-lt"/>
              </a:rPr>
              <a:t>not </a:t>
            </a:r>
            <a:r>
              <a:rPr lang="en-US" altLang="en-US" sz="2400" dirty="0">
                <a:latin typeface="+mn-lt"/>
              </a:rPr>
              <a:t>synonymous with Initial Accreditation</a:t>
            </a:r>
          </a:p>
          <a:p>
            <a:r>
              <a:rPr lang="en-US" altLang="en-US" sz="2400" dirty="0">
                <a:latin typeface="+mn-lt"/>
              </a:rPr>
              <a:t>Granted upon receipt of completed application</a:t>
            </a:r>
          </a:p>
          <a:p>
            <a:r>
              <a:rPr lang="en-US" altLang="en-US" sz="2400" dirty="0">
                <a:latin typeface="+mn-lt"/>
              </a:rPr>
              <a:t>Does not require IRC / RRC review</a:t>
            </a:r>
          </a:p>
          <a:p>
            <a:r>
              <a:rPr lang="en-US" altLang="en-US" sz="2400" dirty="0">
                <a:latin typeface="+mn-lt"/>
              </a:rPr>
              <a:t>Status will be publicly </a:t>
            </a:r>
            <a:r>
              <a:rPr lang="en-US" altLang="en-US" sz="2400" dirty="0" smtClean="0">
                <a:latin typeface="+mn-lt"/>
              </a:rPr>
              <a:t>acknowledged</a:t>
            </a:r>
          </a:p>
          <a:p>
            <a:r>
              <a:rPr lang="en-US" altLang="en-US" sz="2400" dirty="0" smtClean="0">
                <a:latin typeface="+mn-lt"/>
              </a:rPr>
              <a:t>Individuals </a:t>
            </a:r>
            <a:r>
              <a:rPr lang="en-US" altLang="en-US" sz="2400" dirty="0">
                <a:latin typeface="+mn-lt"/>
              </a:rPr>
              <a:t>who complete programs that have </a:t>
            </a:r>
            <a:r>
              <a:rPr lang="en-US" altLang="en-US" sz="2400" dirty="0" smtClean="0">
                <a:latin typeface="+mn-lt"/>
              </a:rPr>
              <a:t>previously achieved </a:t>
            </a:r>
            <a:r>
              <a:rPr lang="en-US" altLang="en-US" sz="2400" dirty="0">
                <a:latin typeface="+mn-lt"/>
              </a:rPr>
              <a:t>“Pre-Accreditation Status” will be subject to eligibility standards in effect </a:t>
            </a:r>
            <a:r>
              <a:rPr lang="en-US" altLang="en-US" sz="2400" dirty="0" smtClean="0">
                <a:latin typeface="+mn-lt"/>
              </a:rPr>
              <a:t>June 30, 2013</a:t>
            </a:r>
            <a:endParaRPr lang="en-US" altLang="en-US" sz="24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This </a:t>
            </a:r>
            <a:r>
              <a:rPr lang="en-US" altLang="en-US" sz="2000" dirty="0">
                <a:latin typeface="+mn-lt"/>
              </a:rPr>
              <a:t>does not mean that such graduates are eligible for all ACGME subspecialty programs</a:t>
            </a:r>
          </a:p>
          <a:p>
            <a:endParaRPr lang="en-US" altLang="en-US" sz="2400" dirty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2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Pre-Accreditation Status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5194301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Importance to ACGME: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Programs will be in data system</a:t>
            </a:r>
          </a:p>
          <a:p>
            <a:pPr lvl="2"/>
            <a:r>
              <a:rPr lang="en-US" altLang="en-US" dirty="0">
                <a:latin typeface="+mn-lt"/>
              </a:rPr>
              <a:t>ADS annual update</a:t>
            </a:r>
          </a:p>
          <a:p>
            <a:pPr lvl="2"/>
            <a:r>
              <a:rPr lang="en-US" altLang="en-US" dirty="0">
                <a:latin typeface="+mn-lt"/>
              </a:rPr>
              <a:t>Case logs</a:t>
            </a:r>
          </a:p>
          <a:p>
            <a:pPr lvl="2"/>
            <a:r>
              <a:rPr lang="en-US" altLang="en-US" dirty="0">
                <a:latin typeface="+mn-lt"/>
              </a:rPr>
              <a:t>Resident survey</a:t>
            </a:r>
          </a:p>
          <a:p>
            <a:pPr lvl="2"/>
            <a:r>
              <a:rPr lang="en-US" altLang="en-US" dirty="0">
                <a:latin typeface="+mn-lt"/>
              </a:rPr>
              <a:t>Faculty survey</a:t>
            </a:r>
          </a:p>
          <a:p>
            <a:pPr lvl="2"/>
            <a:r>
              <a:rPr lang="en-US" altLang="en-US" dirty="0">
                <a:latin typeface="+mn-lt"/>
              </a:rPr>
              <a:t>Milestones</a:t>
            </a:r>
          </a:p>
          <a:p>
            <a:r>
              <a:rPr lang="en-US" altLang="en-US" sz="2800" dirty="0">
                <a:latin typeface="+mn-lt"/>
              </a:rPr>
              <a:t>Remains in effect until: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Program achieves Initial </a:t>
            </a:r>
            <a:r>
              <a:rPr lang="en-US" altLang="en-US" sz="2400" dirty="0" smtClean="0">
                <a:latin typeface="+mn-lt"/>
              </a:rPr>
              <a:t>Accreditation; </a:t>
            </a:r>
            <a:r>
              <a:rPr lang="en-US" altLang="en-US" sz="2400" dirty="0">
                <a:latin typeface="+mn-lt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Program withdraws </a:t>
            </a:r>
            <a:r>
              <a:rPr lang="en-US" altLang="en-US" sz="2400" dirty="0" smtClean="0">
                <a:latin typeface="+mn-lt"/>
              </a:rPr>
              <a:t>application; </a:t>
            </a:r>
            <a:r>
              <a:rPr lang="en-US" altLang="en-US" sz="2400" dirty="0">
                <a:latin typeface="+mn-lt"/>
              </a:rPr>
              <a:t>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n-lt"/>
              </a:rPr>
              <a:t>June 30, 2020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0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Application Process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46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+mn-lt"/>
              </a:rPr>
              <a:t>Actions on Usual Applications</a:t>
            </a:r>
            <a:endParaRPr lang="en-US" altLang="en-US" sz="2400" b="1" dirty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5" y="2057400"/>
            <a:ext cx="7237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r="24410" b="-261"/>
          <a:stretch/>
        </p:blipFill>
        <p:spPr bwMode="auto">
          <a:xfrm>
            <a:off x="-35921" y="0"/>
            <a:ext cx="9144000" cy="693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OA_281_BoxR_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29"/>
            <a:ext cx="1653988" cy="6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599" y="575993"/>
            <a:ext cx="58673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Application Process</a:t>
            </a:r>
          </a:p>
        </p:txBody>
      </p:sp>
      <p:pic>
        <p:nvPicPr>
          <p:cNvPr id="9" name="Picture 8" descr="ACG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2410"/>
            <a:ext cx="1105438" cy="1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3225" y="1358899"/>
            <a:ext cx="8380557" cy="46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+mn-lt"/>
              </a:rPr>
              <a:t>Actions on AOA Applications</a:t>
            </a:r>
            <a:endParaRPr lang="en-US" altLang="en-US" sz="2400" b="1" dirty="0">
              <a:latin typeface="+mn-lt"/>
            </a:endParaRPr>
          </a:p>
          <a:p>
            <a:endParaRPr lang="en-US" altLang="en-US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0" y="2133600"/>
            <a:ext cx="749005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1052</Words>
  <Application>Microsoft Office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O'Brien, Jean</dc:creator>
  <cp:lastModifiedBy>Denise VanderSal</cp:lastModifiedBy>
  <cp:revision>190</cp:revision>
  <cp:lastPrinted>2014-10-15T14:51:25Z</cp:lastPrinted>
  <dcterms:created xsi:type="dcterms:W3CDTF">2013-02-19T17:57:04Z</dcterms:created>
  <dcterms:modified xsi:type="dcterms:W3CDTF">2014-10-16T04:06:18Z</dcterms:modified>
</cp:coreProperties>
</file>