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" name="Shape 11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2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9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0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7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8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5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2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3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1.png" descr="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018" y="400514"/>
            <a:ext cx="11936764" cy="8952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10.png" descr="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162" y="404371"/>
            <a:ext cx="11926476" cy="8944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11.png" descr="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510" y="398633"/>
            <a:ext cx="11941780" cy="8956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12.png" descr="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947" y="399710"/>
            <a:ext cx="11938906" cy="8954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13.png" descr="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177" y="400633"/>
            <a:ext cx="11936446" cy="8952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14.png" descr="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400" y="401550"/>
            <a:ext cx="11934000" cy="8950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15.png" descr="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486" y="397865"/>
            <a:ext cx="11943828" cy="8957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16.png" descr="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582" y="399436"/>
            <a:ext cx="11939636" cy="8954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17.png" descr="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447" y="401585"/>
            <a:ext cx="11933906" cy="8950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18.png" descr="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027" y="400520"/>
            <a:ext cx="11936746" cy="8952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19.png" descr="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6019" y="402014"/>
            <a:ext cx="11932762" cy="8949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980" y="405735"/>
            <a:ext cx="11922840" cy="89421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.png" descr="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749" y="403312"/>
            <a:ext cx="11929302" cy="8946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1.png" descr="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344" y="398508"/>
            <a:ext cx="11942112" cy="89565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2.png" descr="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71" y="400103"/>
            <a:ext cx="11937858" cy="8953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3.png" descr="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280" y="399210"/>
            <a:ext cx="11940240" cy="8955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24.png" descr="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312" y="399984"/>
            <a:ext cx="11938176" cy="8953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5.png" descr="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899" y="398924"/>
            <a:ext cx="11941002" cy="89557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26.png" descr="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701" y="398776"/>
            <a:ext cx="11941398" cy="8956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27.png" descr="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598" y="401699"/>
            <a:ext cx="11933604" cy="8950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28.png" descr="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558" y="400168"/>
            <a:ext cx="11937684" cy="8953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29.png" descr="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915" y="400436"/>
            <a:ext cx="11936970" cy="8952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15" y="400062"/>
            <a:ext cx="11937970" cy="89534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30.png" descr="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773" y="406330"/>
            <a:ext cx="11921254" cy="8940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31.png" descr="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622" y="400216"/>
            <a:ext cx="11937556" cy="8953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32.png" descr="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169" y="399877"/>
            <a:ext cx="11938462" cy="8953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33.png" descr="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169" y="397626"/>
            <a:ext cx="11944462" cy="8958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34.png" descr="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455" y="397841"/>
            <a:ext cx="11943890" cy="8957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35.png" descr="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328" y="400746"/>
            <a:ext cx="11936144" cy="8952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36.png" descr="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391" y="398543"/>
            <a:ext cx="11942018" cy="89565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37.png" descr="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114" y="401335"/>
            <a:ext cx="11934572" cy="8950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38.png" descr="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518" y="400139"/>
            <a:ext cx="11937764" cy="8953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39.png" descr="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638" y="401728"/>
            <a:ext cx="11933524" cy="8950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4.png" descr="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502" y="397877"/>
            <a:ext cx="11943796" cy="8957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40.png" descr="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6693" y="402520"/>
            <a:ext cx="11931414" cy="8948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41.png" descr="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003" y="404252"/>
            <a:ext cx="11926794" cy="8945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42.png" descr="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892" y="400418"/>
            <a:ext cx="11937016" cy="8952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43.png" descr="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106" y="399079"/>
            <a:ext cx="11940588" cy="8955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44.png" descr="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185" y="399889"/>
            <a:ext cx="11938430" cy="8953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45.png" descr="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130" y="400597"/>
            <a:ext cx="11936540" cy="8952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46.png" descr="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154" y="404366"/>
            <a:ext cx="11926492" cy="8944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47.png" descr="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876" y="404907"/>
            <a:ext cx="11925048" cy="8943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48.png" descr="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106" y="401329"/>
            <a:ext cx="11934588" cy="8950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49.png" descr="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574" y="399431"/>
            <a:ext cx="11939652" cy="8954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5.png" descr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439" y="400829"/>
            <a:ext cx="11935922" cy="8951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50.png" descr="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558" y="399419"/>
            <a:ext cx="11939684" cy="8954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51.png" descr="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693" y="400270"/>
            <a:ext cx="11937414" cy="8953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52.png" descr="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677" y="398758"/>
            <a:ext cx="11941446" cy="8956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638" y="399478"/>
            <a:ext cx="11939524" cy="8954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7.png" descr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6392" y="402294"/>
            <a:ext cx="11932016" cy="89490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273" y="401454"/>
            <a:ext cx="11934254" cy="8950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8686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907" y="398180"/>
            <a:ext cx="11942986" cy="8957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