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20F28"/>
    <a:srgbClr val="A20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7F1B-41E0-5544-B4AA-B6AC4343E343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682-3A58-6444-9398-6ADBCD45A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7F1B-41E0-5544-B4AA-B6AC4343E343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682-3A58-6444-9398-6ADBCD45A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7F1B-41E0-5544-B4AA-B6AC4343E343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682-3A58-6444-9398-6ADBCD45A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7F1B-41E0-5544-B4AA-B6AC4343E343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682-3A58-6444-9398-6ADBCD45A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7F1B-41E0-5544-B4AA-B6AC4343E343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682-3A58-6444-9398-6ADBCD45A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7F1B-41E0-5544-B4AA-B6AC4343E343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682-3A58-6444-9398-6ADBCD45A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7F1B-41E0-5544-B4AA-B6AC4343E343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682-3A58-6444-9398-6ADBCD45A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7F1B-41E0-5544-B4AA-B6AC4343E343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682-3A58-6444-9398-6ADBCD45A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7F1B-41E0-5544-B4AA-B6AC4343E343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682-3A58-6444-9398-6ADBCD45A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7F1B-41E0-5544-B4AA-B6AC4343E343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682-3A58-6444-9398-6ADBCD45A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7F1B-41E0-5544-B4AA-B6AC4343E343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682-3A58-6444-9398-6ADBCD45A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57F1B-41E0-5544-B4AA-B6AC4343E343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6682-3A58-6444-9398-6ADBCD45A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/>
        </p:nvSpPr>
        <p:spPr>
          <a:xfrm>
            <a:off x="2057400" y="5562600"/>
            <a:ext cx="5334000" cy="304800"/>
          </a:xfrm>
          <a:prstGeom prst="rect">
            <a:avLst/>
          </a:prstGeom>
          <a:effectLst>
            <a:reflection stA="50000" endPos="75000" dist="12700" dir="5400000" sy="-100000" algn="bl" rotWithShape="0"/>
          </a:effec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b="0" i="0" u="none" strike="noStrike" kern="1200" cap="none" spc="300" normalizeH="0" baseline="0" noProof="0" dirty="0" smtClean="0">
              <a:ln>
                <a:noFill/>
              </a:ln>
              <a:effectLst>
                <a:outerShdw blurRad="50800" dist="38100" dir="2700000">
                  <a:srgbClr val="000000"/>
                </a:outerShdw>
              </a:effectLst>
              <a:uLnTx/>
              <a:uFillTx/>
              <a:latin typeface="Univers 57 Condensed"/>
              <a:ea typeface="+mn-ea"/>
              <a:cs typeface="Univers 57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/>
        </p:nvSpPr>
        <p:spPr>
          <a:xfrm>
            <a:off x="2057400" y="5562600"/>
            <a:ext cx="5334000" cy="304800"/>
          </a:xfrm>
          <a:prstGeom prst="rect">
            <a:avLst/>
          </a:prstGeom>
          <a:effectLst>
            <a:reflection stA="50000" endPos="75000" dist="12700" dir="5400000" sy="-100000" algn="bl" rotWithShape="0"/>
          </a:effec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b="0" i="0" u="none" strike="noStrike" kern="1200" cap="none" spc="300" normalizeH="0" baseline="0" noProof="0" dirty="0" smtClean="0">
              <a:ln>
                <a:noFill/>
              </a:ln>
              <a:effectLst>
                <a:outerShdw blurRad="50800" dist="38100" dir="2700000">
                  <a:srgbClr val="000000"/>
                </a:outerShdw>
              </a:effectLst>
              <a:uLnTx/>
              <a:uFillTx/>
              <a:latin typeface="Univers 57 Condensed"/>
              <a:ea typeface="+mn-ea"/>
              <a:cs typeface="Univers 57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5134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/>
        </p:nvSpPr>
        <p:spPr>
          <a:xfrm>
            <a:off x="2057400" y="5562600"/>
            <a:ext cx="5334000" cy="304800"/>
          </a:xfrm>
          <a:prstGeom prst="rect">
            <a:avLst/>
          </a:prstGeom>
          <a:effectLst>
            <a:reflection stA="50000" endPos="75000" dist="12700" dir="5400000" sy="-100000" algn="bl" rotWithShape="0"/>
          </a:effec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b="0" i="0" u="none" strike="noStrike" kern="1200" cap="none" spc="300" normalizeH="0" baseline="0" noProof="0" dirty="0" smtClean="0">
              <a:ln>
                <a:noFill/>
              </a:ln>
              <a:effectLst>
                <a:outerShdw blurRad="50800" dist="38100" dir="2700000">
                  <a:srgbClr val="000000"/>
                </a:outerShdw>
              </a:effectLst>
              <a:uLnTx/>
              <a:uFillTx/>
              <a:latin typeface="Univers 57 Condensed"/>
              <a:ea typeface="+mn-ea"/>
              <a:cs typeface="Univers 57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5123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/>
        </p:nvSpPr>
        <p:spPr>
          <a:xfrm>
            <a:off x="2057400" y="5562600"/>
            <a:ext cx="5334000" cy="304800"/>
          </a:xfrm>
          <a:prstGeom prst="rect">
            <a:avLst/>
          </a:prstGeom>
          <a:effectLst>
            <a:reflection stA="50000" endPos="75000" dist="12700" dir="5400000" sy="-100000" algn="bl" rotWithShape="0"/>
          </a:effec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b="0" i="0" u="none" strike="noStrike" kern="1200" cap="none" spc="300" normalizeH="0" baseline="0" noProof="0" dirty="0" smtClean="0">
              <a:ln>
                <a:noFill/>
              </a:ln>
              <a:effectLst>
                <a:outerShdw blurRad="50800" dist="38100" dir="2700000">
                  <a:srgbClr val="000000"/>
                </a:outerShdw>
              </a:effectLst>
              <a:uLnTx/>
              <a:uFillTx/>
              <a:latin typeface="Univers 57 Condensed"/>
              <a:ea typeface="+mn-ea"/>
              <a:cs typeface="Univers 57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305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Arkansas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Publications and Creative Services Arkansas State University</dc:creator>
  <cp:lastModifiedBy>Gregory Meeks</cp:lastModifiedBy>
  <cp:revision>21</cp:revision>
  <cp:lastPrinted>2009-11-24T21:48:46Z</cp:lastPrinted>
  <dcterms:created xsi:type="dcterms:W3CDTF">2010-08-13T14:51:40Z</dcterms:created>
  <dcterms:modified xsi:type="dcterms:W3CDTF">2012-05-18T19:48:22Z</dcterms:modified>
</cp:coreProperties>
</file>