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4" r:id="rId9"/>
    <p:sldId id="263" r:id="rId10"/>
    <p:sldId id="265" r:id="rId1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19D382A-264B-4B82-B12E-343CB8B88BB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477791-E0F2-44B4-9A8F-0447322927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carvell@asta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IZf9UhN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AcFBbd1pU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Ergonomics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Office Staff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0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563"/>
            <a:ext cx="8041440" cy="1442674"/>
          </a:xfrm>
        </p:spPr>
        <p:txBody>
          <a:bodyPr/>
          <a:lstStyle/>
          <a:p>
            <a:pPr algn="l"/>
            <a:r>
              <a:rPr lang="en-US" dirty="0" smtClean="0"/>
              <a:t>Office Ergonomics Resources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38388"/>
            <a:ext cx="8610600" cy="4362411"/>
          </a:xfrm>
        </p:spPr>
        <p:txBody>
          <a:bodyPr>
            <a:noAutofit/>
          </a:bodyPr>
          <a:lstStyle/>
          <a:p>
            <a:r>
              <a:rPr lang="en-US" sz="3200" dirty="0" smtClean="0"/>
              <a:t> Instructor contact  </a:t>
            </a:r>
          </a:p>
          <a:p>
            <a:pPr marL="329184" lvl="1" indent="0">
              <a:buNone/>
            </a:pPr>
            <a:r>
              <a:rPr lang="en-US" sz="2000" dirty="0" smtClean="0"/>
              <a:t>	Jon </a:t>
            </a:r>
            <a:r>
              <a:rPr lang="en-US" sz="2000" dirty="0"/>
              <a:t>Carvell, 680-4705 or </a:t>
            </a:r>
            <a:r>
              <a:rPr lang="en-US" sz="2000" dirty="0" smtClean="0">
                <a:hlinkClick r:id="rId2"/>
              </a:rPr>
              <a:t>jcarvell@astate.edu</a:t>
            </a:r>
            <a:endParaRPr lang="en-US" sz="20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OSHA</a:t>
            </a:r>
          </a:p>
          <a:p>
            <a:pPr marL="329184" lvl="1" indent="0">
              <a:buNone/>
            </a:pPr>
            <a:r>
              <a:rPr lang="en-US" sz="2000" dirty="0" smtClean="0"/>
              <a:t>	https</a:t>
            </a:r>
            <a:r>
              <a:rPr lang="en-US" sz="2000" dirty="0"/>
              <a:t>://www.osha.gov/SLTC/etools/computerworkstations/index.html</a:t>
            </a:r>
            <a:endParaRPr lang="en-US" sz="2000" dirty="0" smtClean="0"/>
          </a:p>
          <a:p>
            <a:r>
              <a:rPr lang="en-US" sz="3200" dirty="0"/>
              <a:t> </a:t>
            </a:r>
            <a:r>
              <a:rPr lang="en-US" sz="3200" dirty="0" err="1" smtClean="0"/>
              <a:t>Humanscale</a:t>
            </a:r>
            <a:endParaRPr lang="en-US" sz="3200" dirty="0" smtClean="0"/>
          </a:p>
          <a:p>
            <a:pPr marL="329184" lvl="1" indent="0">
              <a:buNone/>
            </a:pPr>
            <a:r>
              <a:rPr lang="en-US" sz="2000" dirty="0" smtClean="0"/>
              <a:t>	http://www.humanscale.com/form_function/fourpillars-video.cfm</a:t>
            </a:r>
          </a:p>
          <a:p>
            <a:r>
              <a:rPr lang="en-US" sz="3200" dirty="0" smtClean="0"/>
              <a:t> UCLA Health</a:t>
            </a:r>
          </a:p>
          <a:p>
            <a:pPr marL="329184" lvl="1" indent="0">
              <a:buNone/>
            </a:pPr>
            <a:r>
              <a:rPr lang="en-US" sz="2000" dirty="0" smtClean="0"/>
              <a:t>	https://www.youtube.com/watch?v=9AcFBbd1pUM</a:t>
            </a:r>
          </a:p>
        </p:txBody>
      </p:sp>
    </p:spTree>
    <p:extLst>
      <p:ext uri="{BB962C8B-B14F-4D97-AF65-F5344CB8AC3E}">
        <p14:creationId xmlns:p14="http://schemas.microsoft.com/office/powerpoint/2010/main" val="4246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041440" cy="1442674"/>
          </a:xfrm>
        </p:spPr>
        <p:txBody>
          <a:bodyPr/>
          <a:lstStyle/>
          <a:p>
            <a:pPr algn="l"/>
            <a:r>
              <a:rPr lang="en-US" dirty="0" smtClean="0"/>
              <a:t>Common Office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4637"/>
            <a:ext cx="4267200" cy="1960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Hands, wrist or arms</a:t>
            </a:r>
          </a:p>
          <a:p>
            <a:r>
              <a:rPr lang="en-US" sz="3200" dirty="0" smtClean="0"/>
              <a:t> Neck and shoulder	strains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57600"/>
            <a:ext cx="5715000" cy="27146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524001"/>
            <a:ext cx="4267200" cy="197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 Back strains</a:t>
            </a:r>
          </a:p>
          <a:p>
            <a:r>
              <a:rPr lang="en-US" sz="3200" dirty="0" smtClean="0"/>
              <a:t> Eye strain</a:t>
            </a:r>
          </a:p>
          <a:p>
            <a:r>
              <a:rPr lang="en-US" sz="3200" dirty="0" smtClean="0"/>
              <a:t> Headaches</a:t>
            </a:r>
          </a:p>
        </p:txBody>
      </p:sp>
    </p:spTree>
    <p:extLst>
      <p:ext uri="{BB962C8B-B14F-4D97-AF65-F5344CB8AC3E}">
        <p14:creationId xmlns:p14="http://schemas.microsoft.com/office/powerpoint/2010/main" val="38106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442674"/>
          </a:xfrm>
        </p:spPr>
        <p:txBody>
          <a:bodyPr/>
          <a:lstStyle/>
          <a:p>
            <a:r>
              <a:rPr lang="en-US" dirty="0" smtClean="0"/>
              <a:t>Video 1: Workstation Fit</a:t>
            </a:r>
            <a:endParaRPr lang="en-US" dirty="0"/>
          </a:p>
        </p:txBody>
      </p:sp>
      <p:pic>
        <p:nvPicPr>
          <p:cNvPr id="4" name="ZCIZf9UhNF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Video 1: Review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62411"/>
          </a:xfrm>
        </p:spPr>
        <p:txBody>
          <a:bodyPr>
            <a:noAutofit/>
          </a:bodyPr>
          <a:lstStyle/>
          <a:p>
            <a:r>
              <a:rPr lang="en-US" sz="3200" dirty="0" smtClean="0"/>
              <a:t>	Monitor position</a:t>
            </a:r>
          </a:p>
          <a:p>
            <a:r>
              <a:rPr lang="en-US" sz="3200" dirty="0" smtClean="0"/>
              <a:t> 	Head/neck posture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Shoulder position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Elbow position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Lower back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Wrists &amp; hands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Position of feet</a:t>
            </a:r>
          </a:p>
        </p:txBody>
      </p:sp>
    </p:spTree>
    <p:extLst>
      <p:ext uri="{BB962C8B-B14F-4D97-AF65-F5344CB8AC3E}">
        <p14:creationId xmlns:p14="http://schemas.microsoft.com/office/powerpoint/2010/main" val="30506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 Solutions for Workstation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221992"/>
            <a:ext cx="3657600" cy="3950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Pillow for Lumbar Support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221992"/>
            <a:ext cx="3657600" cy="3950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Platform for Footrest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2501900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/>
        </p:blipFill>
        <p:spPr>
          <a:xfrm>
            <a:off x="5029200" y="3568700"/>
            <a:ext cx="3048000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4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60" y="157526"/>
            <a:ext cx="8041440" cy="1442674"/>
          </a:xfrm>
        </p:spPr>
        <p:txBody>
          <a:bodyPr/>
          <a:lstStyle/>
          <a:p>
            <a:pPr algn="l"/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4800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Pinch Points</a:t>
            </a:r>
          </a:p>
          <a:p>
            <a:pPr lvl="1"/>
            <a:r>
              <a:rPr lang="en-US" sz="2800" dirty="0" smtClean="0"/>
              <a:t> Calf - Front of Seat</a:t>
            </a:r>
          </a:p>
          <a:p>
            <a:pPr lvl="1"/>
            <a:r>
              <a:rPr lang="en-US" sz="2800" dirty="0" smtClean="0"/>
              <a:t> Wrist – Keyboard/Mouse</a:t>
            </a:r>
          </a:p>
          <a:p>
            <a:pPr lvl="1"/>
            <a:r>
              <a:rPr lang="en-US" sz="2800" dirty="0" smtClean="0"/>
              <a:t> Thigh – Seat</a:t>
            </a:r>
            <a:endParaRPr lang="en-US" sz="2800" dirty="0"/>
          </a:p>
          <a:p>
            <a:r>
              <a:rPr lang="en-US" sz="2800" dirty="0" smtClean="0"/>
              <a:t> Breaks</a:t>
            </a:r>
            <a:endParaRPr lang="en-US" sz="2800" dirty="0"/>
          </a:p>
          <a:p>
            <a:pPr lvl="1"/>
            <a:r>
              <a:rPr lang="en-US" sz="2800" dirty="0" smtClean="0"/>
              <a:t> Micro </a:t>
            </a:r>
            <a:r>
              <a:rPr lang="en-US" sz="2800" dirty="0"/>
              <a:t>(30 seconds)</a:t>
            </a:r>
          </a:p>
          <a:p>
            <a:pPr lvl="1"/>
            <a:r>
              <a:rPr lang="en-US" sz="2800" dirty="0" smtClean="0"/>
              <a:t> Take </a:t>
            </a:r>
            <a:r>
              <a:rPr lang="en-US" sz="2800" dirty="0"/>
              <a:t>a Walk (15 minutes)</a:t>
            </a:r>
          </a:p>
          <a:p>
            <a:pPr lvl="1"/>
            <a:r>
              <a:rPr lang="en-US" sz="2800" dirty="0" smtClean="0"/>
              <a:t> General </a:t>
            </a:r>
            <a:r>
              <a:rPr lang="en-US" sz="2800" dirty="0"/>
              <a:t>Movement</a:t>
            </a:r>
          </a:p>
          <a:p>
            <a:endParaRPr lang="en-US" dirty="0"/>
          </a:p>
          <a:p>
            <a:pPr lvl="1"/>
            <a:endParaRPr lang="en-US" sz="28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876800" y="1828800"/>
            <a:ext cx="4800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Task Lighting</a:t>
            </a:r>
          </a:p>
          <a:p>
            <a:pPr lvl="1"/>
            <a:endParaRPr lang="en-US" sz="2800" dirty="0" smtClean="0"/>
          </a:p>
        </p:txBody>
      </p:sp>
      <p:pic>
        <p:nvPicPr>
          <p:cNvPr id="1026" name="Picture 2" descr="C:\Users\jcarvell\Documents\Jon\Jon\fm-history\don's-shop\IMG_7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17045"/>
          <a:stretch/>
        </p:blipFill>
        <p:spPr bwMode="auto">
          <a:xfrm>
            <a:off x="5156200" y="2489200"/>
            <a:ext cx="37592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7526"/>
            <a:ext cx="8041440" cy="1442674"/>
          </a:xfrm>
        </p:spPr>
        <p:txBody>
          <a:bodyPr/>
          <a:lstStyle/>
          <a:p>
            <a:r>
              <a:rPr lang="en-US" dirty="0" smtClean="0"/>
              <a:t>Video 2:  Cell Phone Use</a:t>
            </a:r>
            <a:endParaRPr lang="en-US" dirty="0"/>
          </a:p>
        </p:txBody>
      </p:sp>
      <p:pic>
        <p:nvPicPr>
          <p:cNvPr id="5" name="9AcFBbd1pU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590311"/>
            <a:ext cx="8678333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Video 2: Review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2762212"/>
          </a:xfrm>
        </p:spPr>
        <p:txBody>
          <a:bodyPr>
            <a:noAutofit/>
          </a:bodyPr>
          <a:lstStyle/>
          <a:p>
            <a:r>
              <a:rPr lang="en-US" sz="3200" dirty="0" smtClean="0"/>
              <a:t>	Frequency</a:t>
            </a:r>
          </a:p>
          <a:p>
            <a:r>
              <a:rPr lang="en-US" sz="3200" dirty="0" smtClean="0"/>
              <a:t> 	Freedom of movement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Hands-free devices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	Fingers &amp; thumbs</a:t>
            </a:r>
          </a:p>
        </p:txBody>
      </p:sp>
    </p:spTree>
    <p:extLst>
      <p:ext uri="{BB962C8B-B14F-4D97-AF65-F5344CB8AC3E}">
        <p14:creationId xmlns:p14="http://schemas.microsoft.com/office/powerpoint/2010/main" val="36685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Screen Zooming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3" y="3124200"/>
            <a:ext cx="4048579" cy="27556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828800"/>
            <a:ext cx="5334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	Keyboard shortcuts</a:t>
            </a:r>
            <a:endParaRPr lang="en-US" sz="3000" dirty="0"/>
          </a:p>
          <a:p>
            <a:r>
              <a:rPr lang="en-US" sz="3000" dirty="0" smtClean="0"/>
              <a:t> 	Mouse and Keyboard Combo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	Microsoft Magnifier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11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1420</TotalTime>
  <Words>105</Words>
  <Application>Microsoft Office PowerPoint</Application>
  <PresentationFormat>On-screen Show (4:3)</PresentationFormat>
  <Paragraphs>49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Ergonomics</vt:lpstr>
      <vt:lpstr>Common Office Injuries</vt:lpstr>
      <vt:lpstr>Video 1: Workstation Fit</vt:lpstr>
      <vt:lpstr>Video 1: Review</vt:lpstr>
      <vt:lpstr>Simple Solutions for Workstation Fit</vt:lpstr>
      <vt:lpstr>Other Considerations</vt:lpstr>
      <vt:lpstr>Video 2:  Cell Phone Use</vt:lpstr>
      <vt:lpstr>Video 2: Review</vt:lpstr>
      <vt:lpstr>Screen Zooming</vt:lpstr>
      <vt:lpstr>Office Ergonomics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Jon Carvell</dc:creator>
  <cp:lastModifiedBy>Jon Carvell</cp:lastModifiedBy>
  <cp:revision>30</cp:revision>
  <cp:lastPrinted>2014-12-10T18:33:17Z</cp:lastPrinted>
  <dcterms:created xsi:type="dcterms:W3CDTF">2014-12-01T19:02:38Z</dcterms:created>
  <dcterms:modified xsi:type="dcterms:W3CDTF">2014-12-10T21:42:26Z</dcterms:modified>
</cp:coreProperties>
</file>