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3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1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1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7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9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6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9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CE3DB-ED26-46A5-9077-3E196121EA5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0D3C-78A6-4EAD-88F4-EE0A6C2A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8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Policy Perspectives on GME Development in Arkansas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Mismatch between types of physicians needed and types of physicians trained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Growing burden of debt for physicians in training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Geographic </a:t>
            </a:r>
            <a:r>
              <a:rPr lang="en-US" dirty="0" err="1" smtClean="0">
                <a:solidFill>
                  <a:schemeClr val="bg1"/>
                </a:solidFill>
              </a:rPr>
              <a:t>maldistribution</a:t>
            </a:r>
            <a:r>
              <a:rPr lang="en-US" dirty="0" smtClean="0">
                <a:solidFill>
                  <a:schemeClr val="bg1"/>
                </a:solidFill>
              </a:rPr>
              <a:t> of GME positions and primary care physicians in practice. Rural areas in Arkansas are markedly underserved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6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Medicare –funded training positions per 100,000 population. 2010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8857"/>
            <a:ext cx="8229600" cy="4448649"/>
          </a:xfrm>
        </p:spPr>
      </p:pic>
    </p:spTree>
    <p:extLst>
      <p:ext uri="{BB962C8B-B14F-4D97-AF65-F5344CB8AC3E}">
        <p14:creationId xmlns:p14="http://schemas.microsoft.com/office/powerpoint/2010/main" val="38897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Policy Perspectives on GME Development in Arkansas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Lack of trained physicians from minority groups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Primary care physicians are trained to a major extent in hospitals but their work is primarily in the clinic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Primary care physicians should be trained to be leaders of team-based care, to use telemedicine, mid level providers and community health workers.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113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Policy Perspectives on GME Development in Arkansas</vt:lpstr>
      <vt:lpstr>Medicare –funded training positions per 100,000 population. 2010</vt:lpstr>
      <vt:lpstr>Policy Perspectives on GME Development in Arkansas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Perspectives on GME Development in Arkansas</dc:title>
  <dc:creator>Porsche Bates (ADH)</dc:creator>
  <cp:lastModifiedBy>Denise VanderSal</cp:lastModifiedBy>
  <cp:revision>12</cp:revision>
  <cp:lastPrinted>2014-10-01T15:50:03Z</cp:lastPrinted>
  <dcterms:created xsi:type="dcterms:W3CDTF">2014-10-01T13:57:52Z</dcterms:created>
  <dcterms:modified xsi:type="dcterms:W3CDTF">2014-10-03T19:34:50Z</dcterms:modified>
</cp:coreProperties>
</file>