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9" r:id="rId3"/>
    <p:sldId id="261" r:id="rId4"/>
    <p:sldId id="262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CCFF"/>
    <a:srgbClr val="9933FF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AF783-A933-401E-8E45-C6968BCDFC9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75B27A-6866-4FF3-9EC8-DF12F999E26A}">
      <dgm:prSet phldrT="[Text]" custT="1"/>
      <dgm:spPr/>
      <dgm:t>
        <a:bodyPr/>
        <a:lstStyle/>
        <a:p>
          <a:r>
            <a:rPr lang="en-US" sz="2400" b="1" dirty="0">
              <a:latin typeface="+mj-lt"/>
            </a:rPr>
            <a:t>Self-Study Based on 5 HLC Accreditation Criteria </a:t>
          </a:r>
        </a:p>
        <a:p>
          <a:endParaRPr lang="en-US" sz="1900" b="1" dirty="0"/>
        </a:p>
      </dgm:t>
    </dgm:pt>
    <dgm:pt modelId="{B9F6A78F-FE5A-46B0-A36A-2722E17F1B69}" type="parTrans" cxnId="{D662ACE3-3D39-421A-83BA-0EFC058AA8E4}">
      <dgm:prSet/>
      <dgm:spPr/>
      <dgm:t>
        <a:bodyPr/>
        <a:lstStyle/>
        <a:p>
          <a:endParaRPr lang="en-US"/>
        </a:p>
      </dgm:t>
    </dgm:pt>
    <dgm:pt modelId="{DE6C983D-3DBE-4620-8F66-F987383E50DE}" type="sibTrans" cxnId="{D662ACE3-3D39-421A-83BA-0EFC058AA8E4}">
      <dgm:prSet/>
      <dgm:spPr/>
      <dgm:t>
        <a:bodyPr/>
        <a:lstStyle/>
        <a:p>
          <a:endParaRPr lang="en-US"/>
        </a:p>
      </dgm:t>
    </dgm:pt>
    <dgm:pt modelId="{28676C04-15BA-46F2-A52D-925D82E5A463}">
      <dgm:prSet phldrT="[Text]" custT="1"/>
      <dgm:spPr>
        <a:solidFill>
          <a:srgbClr val="006666"/>
        </a:solidFill>
      </dgm:spPr>
      <dgm:t>
        <a:bodyPr/>
        <a:lstStyle/>
        <a:p>
          <a:r>
            <a:rPr lang="en-US" sz="2400" b="1" dirty="0">
              <a:latin typeface="+mj-lt"/>
            </a:rPr>
            <a:t>Assessment </a:t>
          </a:r>
        </a:p>
        <a:p>
          <a:r>
            <a:rPr lang="en-US" sz="2400" b="1" dirty="0">
              <a:latin typeface="+mj-lt"/>
            </a:rPr>
            <a:t>(In Progress)</a:t>
          </a:r>
        </a:p>
      </dgm:t>
    </dgm:pt>
    <dgm:pt modelId="{85F3CF29-CBFC-40B5-814D-644C9C3AB351}" type="parTrans" cxnId="{E9E856E3-F8CE-4384-9E12-FAA5F7D01836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ED85885-D9A4-400C-BD51-7926AD7DD72E}" type="sibTrans" cxnId="{E9E856E3-F8CE-4384-9E12-FAA5F7D01836}">
      <dgm:prSet/>
      <dgm:spPr/>
      <dgm:t>
        <a:bodyPr/>
        <a:lstStyle/>
        <a:p>
          <a:endParaRPr lang="en-US"/>
        </a:p>
      </dgm:t>
    </dgm:pt>
    <dgm:pt modelId="{E85EBC37-65B3-46EC-96EE-D3E4B3132055}">
      <dgm:prSet phldrT="[Text]" custT="1"/>
      <dgm:spPr>
        <a:solidFill>
          <a:srgbClr val="006666"/>
        </a:solidFill>
      </dgm:spPr>
      <dgm:t>
        <a:bodyPr/>
        <a:lstStyle/>
        <a:p>
          <a:r>
            <a:rPr lang="en-US" sz="2400" b="1" dirty="0">
              <a:latin typeface="+mj-lt"/>
            </a:rPr>
            <a:t>Strategic Planning (Begins Oct. 2010)</a:t>
          </a:r>
        </a:p>
      </dgm:t>
    </dgm:pt>
    <dgm:pt modelId="{F8F1E304-6076-4DBB-8401-384658CC1F4F}" type="parTrans" cxnId="{AEE477CC-A1EB-415D-8918-CF2AB9C23C6D}">
      <dgm:prSet/>
      <dgm:spPr>
        <a:solidFill>
          <a:schemeClr val="tx1"/>
        </a:solid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4F0BDB7-3D65-43A4-BF78-92AD3EB17D4C}" type="sibTrans" cxnId="{AEE477CC-A1EB-415D-8918-CF2AB9C23C6D}">
      <dgm:prSet/>
      <dgm:spPr/>
      <dgm:t>
        <a:bodyPr/>
        <a:lstStyle/>
        <a:p>
          <a:endParaRPr lang="en-US"/>
        </a:p>
      </dgm:t>
    </dgm:pt>
    <dgm:pt modelId="{0AEB99A4-4BC5-4F84-87D7-BF6B53FDE24E}">
      <dgm:prSet phldrT="[Text]"/>
      <dgm:spPr/>
      <dgm:t>
        <a:bodyPr/>
        <a:lstStyle/>
        <a:p>
          <a:r>
            <a:rPr lang="en-US" b="1">
              <a:latin typeface="+mj-lt"/>
            </a:rPr>
            <a:t>HLC Comprehensive Visit </a:t>
          </a:r>
        </a:p>
        <a:p>
          <a:r>
            <a:rPr lang="en-US" b="1">
              <a:latin typeface="+mj-lt"/>
            </a:rPr>
            <a:t>Fall 2012</a:t>
          </a:r>
        </a:p>
        <a:p>
          <a:r>
            <a:rPr lang="en-US" b="1">
              <a:latin typeface="+mj-lt"/>
            </a:rPr>
            <a:t>Self-Study Components</a:t>
          </a:r>
        </a:p>
      </dgm:t>
    </dgm:pt>
    <dgm:pt modelId="{796A8542-8273-4EC9-BDAE-DF70CFEB98A7}" type="parTrans" cxnId="{B91A382D-2537-4AF4-8FDB-11BAE8BC2FC8}">
      <dgm:prSet/>
      <dgm:spPr/>
      <dgm:t>
        <a:bodyPr/>
        <a:lstStyle/>
        <a:p>
          <a:endParaRPr lang="en-US"/>
        </a:p>
      </dgm:t>
    </dgm:pt>
    <dgm:pt modelId="{6AB29BD3-9B6D-4730-B1C5-3B8EC6ADA01D}" type="sibTrans" cxnId="{B91A382D-2537-4AF4-8FDB-11BAE8BC2FC8}">
      <dgm:prSet/>
      <dgm:spPr/>
      <dgm:t>
        <a:bodyPr/>
        <a:lstStyle/>
        <a:p>
          <a:endParaRPr lang="en-US"/>
        </a:p>
      </dgm:t>
    </dgm:pt>
    <dgm:pt modelId="{59980798-63E0-49F3-9E41-3E044BE47C3C}">
      <dgm:prSet phldrT="[Text]"/>
      <dgm:spPr/>
      <dgm:t>
        <a:bodyPr/>
        <a:lstStyle/>
        <a:p>
          <a:endParaRPr lang="en-US"/>
        </a:p>
      </dgm:t>
    </dgm:pt>
    <dgm:pt modelId="{10F64BE6-9642-4908-886E-356035E4F344}" type="parTrans" cxnId="{DEA27535-BB5B-462D-8FAC-F7D7842AFA29}">
      <dgm:prSet/>
      <dgm:spPr/>
      <dgm:t>
        <a:bodyPr/>
        <a:lstStyle/>
        <a:p>
          <a:endParaRPr lang="en-US"/>
        </a:p>
      </dgm:t>
    </dgm:pt>
    <dgm:pt modelId="{94E5D195-1F0F-4032-B648-CE67EE9E20F1}" type="sibTrans" cxnId="{DEA27535-BB5B-462D-8FAC-F7D7842AFA29}">
      <dgm:prSet/>
      <dgm:spPr/>
      <dgm:t>
        <a:bodyPr/>
        <a:lstStyle/>
        <a:p>
          <a:endParaRPr lang="en-US"/>
        </a:p>
      </dgm:t>
    </dgm:pt>
    <dgm:pt modelId="{555212EB-F4A9-4C60-AF7C-AC6E4EF76516}" type="pres">
      <dgm:prSet presAssocID="{EA7AF783-A933-401E-8E45-C6968BCDFC9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DE7263-5387-4FAE-954E-01ED23856FF6}" type="pres">
      <dgm:prSet presAssocID="{EA7AF783-A933-401E-8E45-C6968BCDFC95}" presName="hierFlow" presStyleCnt="0"/>
      <dgm:spPr/>
    </dgm:pt>
    <dgm:pt modelId="{7C1C34CD-6C6E-49E4-B692-376EEF48DC4F}" type="pres">
      <dgm:prSet presAssocID="{EA7AF783-A933-401E-8E45-C6968BCDFC95}" presName="firstBuf" presStyleCnt="0"/>
      <dgm:spPr/>
    </dgm:pt>
    <dgm:pt modelId="{0D2D18E9-825A-41E3-BA68-AEC08CDC387B}" type="pres">
      <dgm:prSet presAssocID="{EA7AF783-A933-401E-8E45-C6968BCDFC9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DE07CE1-BED4-49D2-829B-B51DD8820DF1}" type="pres">
      <dgm:prSet presAssocID="{6D75B27A-6866-4FF3-9EC8-DF12F999E26A}" presName="Name14" presStyleCnt="0"/>
      <dgm:spPr/>
    </dgm:pt>
    <dgm:pt modelId="{709D0F63-2ACC-4766-BA48-21748DE9B9DF}" type="pres">
      <dgm:prSet presAssocID="{6D75B27A-6866-4FF3-9EC8-DF12F999E26A}" presName="level1Shape" presStyleLbl="node0" presStyleIdx="0" presStyleCnt="1" custScaleX="126559" custScaleY="1412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3ADFDA-F245-465C-AC64-3572A928C9A0}" type="pres">
      <dgm:prSet presAssocID="{6D75B27A-6866-4FF3-9EC8-DF12F999E26A}" presName="hierChild2" presStyleCnt="0"/>
      <dgm:spPr/>
    </dgm:pt>
    <dgm:pt modelId="{35712034-475F-4C06-8E11-74399CB7B8DB}" type="pres">
      <dgm:prSet presAssocID="{85F3CF29-CBFC-40B5-814D-644C9C3AB351}" presName="Name19" presStyleLbl="parChTrans1D2" presStyleIdx="0" presStyleCnt="2"/>
      <dgm:spPr/>
      <dgm:t>
        <a:bodyPr/>
        <a:lstStyle/>
        <a:p>
          <a:endParaRPr lang="en-US"/>
        </a:p>
      </dgm:t>
    </dgm:pt>
    <dgm:pt modelId="{FB1D9E0F-8505-430E-BD41-36F8CF1ED702}" type="pres">
      <dgm:prSet presAssocID="{28676C04-15BA-46F2-A52D-925D82E5A463}" presName="Name21" presStyleCnt="0"/>
      <dgm:spPr/>
    </dgm:pt>
    <dgm:pt modelId="{F1973AC6-278A-45B3-868F-AEB67253C54D}" type="pres">
      <dgm:prSet presAssocID="{28676C04-15BA-46F2-A52D-925D82E5A463}" presName="level2Shape" presStyleLbl="node2" presStyleIdx="0" presStyleCnt="2"/>
      <dgm:spPr/>
      <dgm:t>
        <a:bodyPr/>
        <a:lstStyle/>
        <a:p>
          <a:endParaRPr lang="en-US"/>
        </a:p>
      </dgm:t>
    </dgm:pt>
    <dgm:pt modelId="{78C864A1-6D59-4DF7-B38D-AB0BB0500D5A}" type="pres">
      <dgm:prSet presAssocID="{28676C04-15BA-46F2-A52D-925D82E5A463}" presName="hierChild3" presStyleCnt="0"/>
      <dgm:spPr/>
    </dgm:pt>
    <dgm:pt modelId="{4C408B27-CD9F-4170-B6A7-8BE63DCC71C8}" type="pres">
      <dgm:prSet presAssocID="{F8F1E304-6076-4DBB-8401-384658CC1F4F}" presName="Name19" presStyleLbl="parChTrans1D2" presStyleIdx="1" presStyleCnt="2"/>
      <dgm:spPr/>
      <dgm:t>
        <a:bodyPr/>
        <a:lstStyle/>
        <a:p>
          <a:endParaRPr lang="en-US"/>
        </a:p>
      </dgm:t>
    </dgm:pt>
    <dgm:pt modelId="{68177C3A-2EE9-438A-BB1E-0CFC7D99ED15}" type="pres">
      <dgm:prSet presAssocID="{E85EBC37-65B3-46EC-96EE-D3E4B3132055}" presName="Name21" presStyleCnt="0"/>
      <dgm:spPr/>
    </dgm:pt>
    <dgm:pt modelId="{00B4561E-CCA7-446B-A0EA-9B8D6EC1301B}" type="pres">
      <dgm:prSet presAssocID="{E85EBC37-65B3-46EC-96EE-D3E4B3132055}" presName="level2Shape" presStyleLbl="node2" presStyleIdx="1" presStyleCnt="2"/>
      <dgm:spPr/>
      <dgm:t>
        <a:bodyPr/>
        <a:lstStyle/>
        <a:p>
          <a:endParaRPr lang="en-US"/>
        </a:p>
      </dgm:t>
    </dgm:pt>
    <dgm:pt modelId="{AF9E4CD9-8451-491D-B5D3-A577BB46DAD4}" type="pres">
      <dgm:prSet presAssocID="{E85EBC37-65B3-46EC-96EE-D3E4B3132055}" presName="hierChild3" presStyleCnt="0"/>
      <dgm:spPr/>
    </dgm:pt>
    <dgm:pt modelId="{88FC0A65-09EB-4D75-B211-7A5CBFFFEE46}" type="pres">
      <dgm:prSet presAssocID="{EA7AF783-A933-401E-8E45-C6968BCDFC95}" presName="bgShapesFlow" presStyleCnt="0"/>
      <dgm:spPr/>
    </dgm:pt>
    <dgm:pt modelId="{9A06E992-45A8-4CFA-8CC4-6F5416C557EF}" type="pres">
      <dgm:prSet presAssocID="{0AEB99A4-4BC5-4F84-87D7-BF6B53FDE24E}" presName="rectComp" presStyleCnt="0"/>
      <dgm:spPr/>
    </dgm:pt>
    <dgm:pt modelId="{F30A92F3-EE69-45A5-B3CC-2703ACE28448}" type="pres">
      <dgm:prSet presAssocID="{0AEB99A4-4BC5-4F84-87D7-BF6B53FDE24E}" presName="bgRect" presStyleLbl="bgShp" presStyleIdx="0" presStyleCnt="2"/>
      <dgm:spPr/>
      <dgm:t>
        <a:bodyPr/>
        <a:lstStyle/>
        <a:p>
          <a:endParaRPr lang="en-US"/>
        </a:p>
      </dgm:t>
    </dgm:pt>
    <dgm:pt modelId="{08ADE158-798E-4688-B812-9D39EA1C988E}" type="pres">
      <dgm:prSet presAssocID="{0AEB99A4-4BC5-4F84-87D7-BF6B53FDE24E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C18C97-AFF0-4627-9BCF-5D49F0D3E13B}" type="pres">
      <dgm:prSet presAssocID="{0AEB99A4-4BC5-4F84-87D7-BF6B53FDE24E}" presName="spComp" presStyleCnt="0"/>
      <dgm:spPr/>
    </dgm:pt>
    <dgm:pt modelId="{B24FDCC2-21DD-4FA7-9A9A-459A660CFFA7}" type="pres">
      <dgm:prSet presAssocID="{0AEB99A4-4BC5-4F84-87D7-BF6B53FDE24E}" presName="vSp" presStyleCnt="0"/>
      <dgm:spPr/>
    </dgm:pt>
    <dgm:pt modelId="{4E6FD8BF-ED90-461C-9F36-D79FD6F5B4F4}" type="pres">
      <dgm:prSet presAssocID="{59980798-63E0-49F3-9E41-3E044BE47C3C}" presName="rectComp" presStyleCnt="0"/>
      <dgm:spPr/>
    </dgm:pt>
    <dgm:pt modelId="{19F84FD5-8F42-4EEA-9FC0-79A2BF25DDA0}" type="pres">
      <dgm:prSet presAssocID="{59980798-63E0-49F3-9E41-3E044BE47C3C}" presName="bgRect" presStyleLbl="bgShp" presStyleIdx="1" presStyleCnt="2" custLinFactNeighborY="180"/>
      <dgm:spPr/>
      <dgm:t>
        <a:bodyPr/>
        <a:lstStyle/>
        <a:p>
          <a:endParaRPr lang="en-US"/>
        </a:p>
      </dgm:t>
    </dgm:pt>
    <dgm:pt modelId="{ECA0CF88-10B4-4009-B54E-0C8C7D9BBA5D}" type="pres">
      <dgm:prSet presAssocID="{59980798-63E0-49F3-9E41-3E044BE47C3C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E477CC-A1EB-415D-8918-CF2AB9C23C6D}" srcId="{6D75B27A-6866-4FF3-9EC8-DF12F999E26A}" destId="{E85EBC37-65B3-46EC-96EE-D3E4B3132055}" srcOrd="1" destOrd="0" parTransId="{F8F1E304-6076-4DBB-8401-384658CC1F4F}" sibTransId="{14F0BDB7-3D65-43A4-BF78-92AD3EB17D4C}"/>
    <dgm:cxn modelId="{D662ACE3-3D39-421A-83BA-0EFC058AA8E4}" srcId="{EA7AF783-A933-401E-8E45-C6968BCDFC95}" destId="{6D75B27A-6866-4FF3-9EC8-DF12F999E26A}" srcOrd="0" destOrd="0" parTransId="{B9F6A78F-FE5A-46B0-A36A-2722E17F1B69}" sibTransId="{DE6C983D-3DBE-4620-8F66-F987383E50DE}"/>
    <dgm:cxn modelId="{0C05FE83-A7FD-4E38-8A89-EA18A92D1397}" type="presOf" srcId="{59980798-63E0-49F3-9E41-3E044BE47C3C}" destId="{ECA0CF88-10B4-4009-B54E-0C8C7D9BBA5D}" srcOrd="1" destOrd="0" presId="urn:microsoft.com/office/officeart/2005/8/layout/hierarchy6"/>
    <dgm:cxn modelId="{E9E856E3-F8CE-4384-9E12-FAA5F7D01836}" srcId="{6D75B27A-6866-4FF3-9EC8-DF12F999E26A}" destId="{28676C04-15BA-46F2-A52D-925D82E5A463}" srcOrd="0" destOrd="0" parTransId="{85F3CF29-CBFC-40B5-814D-644C9C3AB351}" sibTransId="{3ED85885-D9A4-400C-BD51-7926AD7DD72E}"/>
    <dgm:cxn modelId="{B91A382D-2537-4AF4-8FDB-11BAE8BC2FC8}" srcId="{EA7AF783-A933-401E-8E45-C6968BCDFC95}" destId="{0AEB99A4-4BC5-4F84-87D7-BF6B53FDE24E}" srcOrd="1" destOrd="0" parTransId="{796A8542-8273-4EC9-BDAE-DF70CFEB98A7}" sibTransId="{6AB29BD3-9B6D-4730-B1C5-3B8EC6ADA01D}"/>
    <dgm:cxn modelId="{15BF7976-0307-4797-AC93-4D7FD84BD0FF}" type="presOf" srcId="{59980798-63E0-49F3-9E41-3E044BE47C3C}" destId="{19F84FD5-8F42-4EEA-9FC0-79A2BF25DDA0}" srcOrd="0" destOrd="0" presId="urn:microsoft.com/office/officeart/2005/8/layout/hierarchy6"/>
    <dgm:cxn modelId="{028730E9-2148-4A1B-9810-A280E09E232F}" type="presOf" srcId="{85F3CF29-CBFC-40B5-814D-644C9C3AB351}" destId="{35712034-475F-4C06-8E11-74399CB7B8DB}" srcOrd="0" destOrd="0" presId="urn:microsoft.com/office/officeart/2005/8/layout/hierarchy6"/>
    <dgm:cxn modelId="{57534E7E-A34A-4F3A-A16E-3BFD69F1C99C}" type="presOf" srcId="{F8F1E304-6076-4DBB-8401-384658CC1F4F}" destId="{4C408B27-CD9F-4170-B6A7-8BE63DCC71C8}" srcOrd="0" destOrd="0" presId="urn:microsoft.com/office/officeart/2005/8/layout/hierarchy6"/>
    <dgm:cxn modelId="{CF5A5BD0-B438-4D1C-8817-A6703CFA19AF}" type="presOf" srcId="{E85EBC37-65B3-46EC-96EE-D3E4B3132055}" destId="{00B4561E-CCA7-446B-A0EA-9B8D6EC1301B}" srcOrd="0" destOrd="0" presId="urn:microsoft.com/office/officeart/2005/8/layout/hierarchy6"/>
    <dgm:cxn modelId="{1FF7891A-7B26-455D-960D-2A0EAFC955EC}" type="presOf" srcId="{6D75B27A-6866-4FF3-9EC8-DF12F999E26A}" destId="{709D0F63-2ACC-4766-BA48-21748DE9B9DF}" srcOrd="0" destOrd="0" presId="urn:microsoft.com/office/officeart/2005/8/layout/hierarchy6"/>
    <dgm:cxn modelId="{DEA27535-BB5B-462D-8FAC-F7D7842AFA29}" srcId="{EA7AF783-A933-401E-8E45-C6968BCDFC95}" destId="{59980798-63E0-49F3-9E41-3E044BE47C3C}" srcOrd="2" destOrd="0" parTransId="{10F64BE6-9642-4908-886E-356035E4F344}" sibTransId="{94E5D195-1F0F-4032-B648-CE67EE9E20F1}"/>
    <dgm:cxn modelId="{6D62BD2C-A4E7-4893-9453-E4E6540D92B9}" type="presOf" srcId="{0AEB99A4-4BC5-4F84-87D7-BF6B53FDE24E}" destId="{08ADE158-798E-4688-B812-9D39EA1C988E}" srcOrd="1" destOrd="0" presId="urn:microsoft.com/office/officeart/2005/8/layout/hierarchy6"/>
    <dgm:cxn modelId="{0D900373-40C7-4EF9-AF9E-F6C87E38C2CD}" type="presOf" srcId="{0AEB99A4-4BC5-4F84-87D7-BF6B53FDE24E}" destId="{F30A92F3-EE69-45A5-B3CC-2703ACE28448}" srcOrd="0" destOrd="0" presId="urn:microsoft.com/office/officeart/2005/8/layout/hierarchy6"/>
    <dgm:cxn modelId="{E5411E44-8F13-4619-AF84-2DD2143EB149}" type="presOf" srcId="{EA7AF783-A933-401E-8E45-C6968BCDFC95}" destId="{555212EB-F4A9-4C60-AF7C-AC6E4EF76516}" srcOrd="0" destOrd="0" presId="urn:microsoft.com/office/officeart/2005/8/layout/hierarchy6"/>
    <dgm:cxn modelId="{7614982C-F5FE-4680-B65C-5365A71A7774}" type="presOf" srcId="{28676C04-15BA-46F2-A52D-925D82E5A463}" destId="{F1973AC6-278A-45B3-868F-AEB67253C54D}" srcOrd="0" destOrd="0" presId="urn:microsoft.com/office/officeart/2005/8/layout/hierarchy6"/>
    <dgm:cxn modelId="{0957CA72-543A-400E-8C5E-2AF1E1053186}" type="presParOf" srcId="{555212EB-F4A9-4C60-AF7C-AC6E4EF76516}" destId="{EBDE7263-5387-4FAE-954E-01ED23856FF6}" srcOrd="0" destOrd="0" presId="urn:microsoft.com/office/officeart/2005/8/layout/hierarchy6"/>
    <dgm:cxn modelId="{9F541C1C-7BF0-4B3B-84AB-DC61C8BB4BF7}" type="presParOf" srcId="{EBDE7263-5387-4FAE-954E-01ED23856FF6}" destId="{7C1C34CD-6C6E-49E4-B692-376EEF48DC4F}" srcOrd="0" destOrd="0" presId="urn:microsoft.com/office/officeart/2005/8/layout/hierarchy6"/>
    <dgm:cxn modelId="{476472E6-36B7-4E93-AEA1-B7540F4D58DB}" type="presParOf" srcId="{EBDE7263-5387-4FAE-954E-01ED23856FF6}" destId="{0D2D18E9-825A-41E3-BA68-AEC08CDC387B}" srcOrd="1" destOrd="0" presId="urn:microsoft.com/office/officeart/2005/8/layout/hierarchy6"/>
    <dgm:cxn modelId="{8B3F9244-BB92-4149-BE67-48881B128CE4}" type="presParOf" srcId="{0D2D18E9-825A-41E3-BA68-AEC08CDC387B}" destId="{ADE07CE1-BED4-49D2-829B-B51DD8820DF1}" srcOrd="0" destOrd="0" presId="urn:microsoft.com/office/officeart/2005/8/layout/hierarchy6"/>
    <dgm:cxn modelId="{C8554D8D-4F06-49D8-B956-E19FEE9A1B67}" type="presParOf" srcId="{ADE07CE1-BED4-49D2-829B-B51DD8820DF1}" destId="{709D0F63-2ACC-4766-BA48-21748DE9B9DF}" srcOrd="0" destOrd="0" presId="urn:microsoft.com/office/officeart/2005/8/layout/hierarchy6"/>
    <dgm:cxn modelId="{161A3634-F7EA-4541-8019-18F54C60D5F7}" type="presParOf" srcId="{ADE07CE1-BED4-49D2-829B-B51DD8820DF1}" destId="{303ADFDA-F245-465C-AC64-3572A928C9A0}" srcOrd="1" destOrd="0" presId="urn:microsoft.com/office/officeart/2005/8/layout/hierarchy6"/>
    <dgm:cxn modelId="{487C9700-6B5B-4603-8FF2-1B72FE40017D}" type="presParOf" srcId="{303ADFDA-F245-465C-AC64-3572A928C9A0}" destId="{35712034-475F-4C06-8E11-74399CB7B8DB}" srcOrd="0" destOrd="0" presId="urn:microsoft.com/office/officeart/2005/8/layout/hierarchy6"/>
    <dgm:cxn modelId="{836F9CF1-3305-4776-9825-CB2A47D18D92}" type="presParOf" srcId="{303ADFDA-F245-465C-AC64-3572A928C9A0}" destId="{FB1D9E0F-8505-430E-BD41-36F8CF1ED702}" srcOrd="1" destOrd="0" presId="urn:microsoft.com/office/officeart/2005/8/layout/hierarchy6"/>
    <dgm:cxn modelId="{08E9318A-AFBC-4FE9-9787-9A2C1D5DE260}" type="presParOf" srcId="{FB1D9E0F-8505-430E-BD41-36F8CF1ED702}" destId="{F1973AC6-278A-45B3-868F-AEB67253C54D}" srcOrd="0" destOrd="0" presId="urn:microsoft.com/office/officeart/2005/8/layout/hierarchy6"/>
    <dgm:cxn modelId="{F624E848-D868-4849-90B3-B5581D053D41}" type="presParOf" srcId="{FB1D9E0F-8505-430E-BD41-36F8CF1ED702}" destId="{78C864A1-6D59-4DF7-B38D-AB0BB0500D5A}" srcOrd="1" destOrd="0" presId="urn:microsoft.com/office/officeart/2005/8/layout/hierarchy6"/>
    <dgm:cxn modelId="{B5B64182-CD4D-409A-A4E7-D9B89E7BD2B9}" type="presParOf" srcId="{303ADFDA-F245-465C-AC64-3572A928C9A0}" destId="{4C408B27-CD9F-4170-B6A7-8BE63DCC71C8}" srcOrd="2" destOrd="0" presId="urn:microsoft.com/office/officeart/2005/8/layout/hierarchy6"/>
    <dgm:cxn modelId="{30B1BD1B-57E5-4A55-828E-A5B29BDA8729}" type="presParOf" srcId="{303ADFDA-F245-465C-AC64-3572A928C9A0}" destId="{68177C3A-2EE9-438A-BB1E-0CFC7D99ED15}" srcOrd="3" destOrd="0" presId="urn:microsoft.com/office/officeart/2005/8/layout/hierarchy6"/>
    <dgm:cxn modelId="{9823A59D-0713-4AB1-A0DC-4BBF1EB5A0E6}" type="presParOf" srcId="{68177C3A-2EE9-438A-BB1E-0CFC7D99ED15}" destId="{00B4561E-CCA7-446B-A0EA-9B8D6EC1301B}" srcOrd="0" destOrd="0" presId="urn:microsoft.com/office/officeart/2005/8/layout/hierarchy6"/>
    <dgm:cxn modelId="{039B539E-9B09-431D-B6EC-0C7AA93FE1D6}" type="presParOf" srcId="{68177C3A-2EE9-438A-BB1E-0CFC7D99ED15}" destId="{AF9E4CD9-8451-491D-B5D3-A577BB46DAD4}" srcOrd="1" destOrd="0" presId="urn:microsoft.com/office/officeart/2005/8/layout/hierarchy6"/>
    <dgm:cxn modelId="{DB2327B1-A333-4F0A-88E3-2842A170A6B2}" type="presParOf" srcId="{555212EB-F4A9-4C60-AF7C-AC6E4EF76516}" destId="{88FC0A65-09EB-4D75-B211-7A5CBFFFEE46}" srcOrd="1" destOrd="0" presId="urn:microsoft.com/office/officeart/2005/8/layout/hierarchy6"/>
    <dgm:cxn modelId="{1A7E6EDC-985B-45AB-A631-AA664156229B}" type="presParOf" srcId="{88FC0A65-09EB-4D75-B211-7A5CBFFFEE46}" destId="{9A06E992-45A8-4CFA-8CC4-6F5416C557EF}" srcOrd="0" destOrd="0" presId="urn:microsoft.com/office/officeart/2005/8/layout/hierarchy6"/>
    <dgm:cxn modelId="{490795B6-DEC3-4773-90FC-61023E3FD059}" type="presParOf" srcId="{9A06E992-45A8-4CFA-8CC4-6F5416C557EF}" destId="{F30A92F3-EE69-45A5-B3CC-2703ACE28448}" srcOrd="0" destOrd="0" presId="urn:microsoft.com/office/officeart/2005/8/layout/hierarchy6"/>
    <dgm:cxn modelId="{5D76143F-F833-4A04-8453-0E47951D82DA}" type="presParOf" srcId="{9A06E992-45A8-4CFA-8CC4-6F5416C557EF}" destId="{08ADE158-798E-4688-B812-9D39EA1C988E}" srcOrd="1" destOrd="0" presId="urn:microsoft.com/office/officeart/2005/8/layout/hierarchy6"/>
    <dgm:cxn modelId="{21B75964-EBB0-4B7F-A3B0-B5AAE1A0C428}" type="presParOf" srcId="{88FC0A65-09EB-4D75-B211-7A5CBFFFEE46}" destId="{7AC18C97-AFF0-4627-9BCF-5D49F0D3E13B}" srcOrd="1" destOrd="0" presId="urn:microsoft.com/office/officeart/2005/8/layout/hierarchy6"/>
    <dgm:cxn modelId="{08F71BC7-3CC1-4C71-BD0A-F8E8B145DF04}" type="presParOf" srcId="{7AC18C97-AFF0-4627-9BCF-5D49F0D3E13B}" destId="{B24FDCC2-21DD-4FA7-9A9A-459A660CFFA7}" srcOrd="0" destOrd="0" presId="urn:microsoft.com/office/officeart/2005/8/layout/hierarchy6"/>
    <dgm:cxn modelId="{CEA754F2-D5C8-427E-9103-0E621D262179}" type="presParOf" srcId="{88FC0A65-09EB-4D75-B211-7A5CBFFFEE46}" destId="{4E6FD8BF-ED90-461C-9F36-D79FD6F5B4F4}" srcOrd="2" destOrd="0" presId="urn:microsoft.com/office/officeart/2005/8/layout/hierarchy6"/>
    <dgm:cxn modelId="{9B1ACBBD-F93E-4174-8967-9B6BE8B08FDA}" type="presParOf" srcId="{4E6FD8BF-ED90-461C-9F36-D79FD6F5B4F4}" destId="{19F84FD5-8F42-4EEA-9FC0-79A2BF25DDA0}" srcOrd="0" destOrd="0" presId="urn:microsoft.com/office/officeart/2005/8/layout/hierarchy6"/>
    <dgm:cxn modelId="{5124C184-7549-4419-9BA3-0815BE6CA4CF}" type="presParOf" srcId="{4E6FD8BF-ED90-461C-9F36-D79FD6F5B4F4}" destId="{ECA0CF88-10B4-4009-B54E-0C8C7D9BBA5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A3D433-62F1-4A19-BCA9-9A1A249D522F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B45CA6D-4B2D-46A3-8D6D-437778A0AF10}">
      <dgm:prSet phldrT="[Text]" custT="1"/>
      <dgm:spPr/>
      <dgm:t>
        <a:bodyPr/>
        <a:lstStyle/>
        <a:p>
          <a:r>
            <a:rPr lang="en-US" sz="2800" b="1" baseline="0" dirty="0" smtClean="0">
              <a:latin typeface="Arial" pitchFamily="34" charset="0"/>
              <a:cs typeface="Arial" pitchFamily="34" charset="0"/>
            </a:rPr>
            <a:t>Steering</a:t>
          </a:r>
          <a:r>
            <a:rPr lang="en-US" sz="2800" b="1" dirty="0" smtClean="0">
              <a:latin typeface="Arial" pitchFamily="34" charset="0"/>
              <a:cs typeface="Arial" pitchFamily="34" charset="0"/>
            </a:rPr>
            <a:t> Committee</a:t>
          </a:r>
          <a:endParaRPr lang="en-US" sz="2800" b="1" dirty="0">
            <a:latin typeface="Arial" pitchFamily="34" charset="0"/>
            <a:cs typeface="Arial" pitchFamily="34" charset="0"/>
          </a:endParaRPr>
        </a:p>
      </dgm:t>
    </dgm:pt>
    <dgm:pt modelId="{20C859E9-D3C0-415C-876C-907CFCBF6F6A}" type="parTrans" cxnId="{1984BC57-6DEA-4C65-AD3C-CED0BBF38E06}">
      <dgm:prSet/>
      <dgm:spPr/>
      <dgm:t>
        <a:bodyPr/>
        <a:lstStyle/>
        <a:p>
          <a:endParaRPr lang="en-US"/>
        </a:p>
      </dgm:t>
    </dgm:pt>
    <dgm:pt modelId="{4DFA2B73-071D-43EC-9488-3E217736086A}" type="sibTrans" cxnId="{1984BC57-6DEA-4C65-AD3C-CED0BBF38E06}">
      <dgm:prSet/>
      <dgm:spPr/>
      <dgm:t>
        <a:bodyPr/>
        <a:lstStyle/>
        <a:p>
          <a:endParaRPr lang="en-US"/>
        </a:p>
      </dgm:t>
    </dgm:pt>
    <dgm:pt modelId="{7D67D01A-9427-47E4-9780-3C8AB7EC8871}">
      <dgm:prSet phldrT="[Text]" custT="1"/>
      <dgm:spPr/>
      <dgm:t>
        <a:bodyPr/>
        <a:lstStyle/>
        <a:p>
          <a:r>
            <a:rPr lang="en-US" sz="2400" b="1" dirty="0" smtClean="0">
              <a:latin typeface="Arial" pitchFamily="34" charset="0"/>
              <a:cs typeface="Arial" pitchFamily="34" charset="0"/>
            </a:rPr>
            <a:t>Criterion 1</a:t>
          </a:r>
        </a:p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2 Steering Committee Members + Other Members</a:t>
          </a:r>
          <a:endParaRPr lang="en-US" sz="2000" b="1" dirty="0">
            <a:latin typeface="Arial" pitchFamily="34" charset="0"/>
            <a:cs typeface="Arial" pitchFamily="34" charset="0"/>
          </a:endParaRPr>
        </a:p>
      </dgm:t>
    </dgm:pt>
    <dgm:pt modelId="{89502483-016A-4377-9A52-3BAECDEAC3DE}" type="parTrans" cxnId="{AEC48A31-4E85-460E-864E-4ACCEFDA7D12}">
      <dgm:prSet/>
      <dgm:spPr/>
      <dgm:t>
        <a:bodyPr/>
        <a:lstStyle/>
        <a:p>
          <a:endParaRPr lang="en-US"/>
        </a:p>
      </dgm:t>
    </dgm:pt>
    <dgm:pt modelId="{B8539364-DF91-475E-A621-7809CA83878E}" type="sibTrans" cxnId="{AEC48A31-4E85-460E-864E-4ACCEFDA7D12}">
      <dgm:prSet/>
      <dgm:spPr/>
      <dgm:t>
        <a:bodyPr/>
        <a:lstStyle/>
        <a:p>
          <a:endParaRPr lang="en-US"/>
        </a:p>
      </dgm:t>
    </dgm:pt>
    <dgm:pt modelId="{D155A5B9-4A9B-462F-A3E0-7A46A07776DB}">
      <dgm:prSet phldrT="[Text]" custT="1"/>
      <dgm:spPr/>
      <dgm:t>
        <a:bodyPr/>
        <a:lstStyle/>
        <a:p>
          <a:r>
            <a:rPr lang="en-US" sz="2400" b="1" dirty="0" smtClean="0">
              <a:latin typeface="Arial" pitchFamily="34" charset="0"/>
              <a:cs typeface="Arial" pitchFamily="34" charset="0"/>
            </a:rPr>
            <a:t>Criterion 3</a:t>
          </a:r>
        </a:p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2 Steering Committee Members + Other Members</a:t>
          </a:r>
          <a:endParaRPr lang="en-US" sz="2000" b="1" dirty="0">
            <a:latin typeface="Arial" pitchFamily="34" charset="0"/>
            <a:cs typeface="Arial" pitchFamily="34" charset="0"/>
          </a:endParaRPr>
        </a:p>
      </dgm:t>
    </dgm:pt>
    <dgm:pt modelId="{EB56D711-6160-4C92-8390-C74499034AFF}" type="parTrans" cxnId="{FB9ABD50-8861-45B0-9690-7169AB52F44D}">
      <dgm:prSet/>
      <dgm:spPr/>
      <dgm:t>
        <a:bodyPr/>
        <a:lstStyle/>
        <a:p>
          <a:endParaRPr lang="en-US"/>
        </a:p>
      </dgm:t>
    </dgm:pt>
    <dgm:pt modelId="{2D0339B8-C4A3-4A4B-BF79-77857FEF1085}" type="sibTrans" cxnId="{FB9ABD50-8861-45B0-9690-7169AB52F44D}">
      <dgm:prSet/>
      <dgm:spPr/>
      <dgm:t>
        <a:bodyPr/>
        <a:lstStyle/>
        <a:p>
          <a:endParaRPr lang="en-US"/>
        </a:p>
      </dgm:t>
    </dgm:pt>
    <dgm:pt modelId="{BD756A71-CAAA-4570-8ABE-DCC8CC2F9CDF}">
      <dgm:prSet phldrT="[Text]" custT="1"/>
      <dgm:spPr/>
      <dgm:t>
        <a:bodyPr/>
        <a:lstStyle/>
        <a:p>
          <a:r>
            <a:rPr lang="en-US" sz="2400" b="1" dirty="0" smtClean="0">
              <a:latin typeface="Arial" pitchFamily="34" charset="0"/>
              <a:cs typeface="Arial" pitchFamily="34" charset="0"/>
            </a:rPr>
            <a:t>Criterion 4</a:t>
          </a:r>
        </a:p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2 Steering Committee Members + Other Members</a:t>
          </a:r>
          <a:endParaRPr lang="en-US" sz="2000" b="1" dirty="0">
            <a:latin typeface="Arial" pitchFamily="34" charset="0"/>
            <a:cs typeface="Arial" pitchFamily="34" charset="0"/>
          </a:endParaRPr>
        </a:p>
      </dgm:t>
    </dgm:pt>
    <dgm:pt modelId="{559A1473-CD61-46B3-9D0B-9842C1B83D73}" type="parTrans" cxnId="{1468E77B-76E5-4098-A9E9-B013E6177E95}">
      <dgm:prSet/>
      <dgm:spPr/>
      <dgm:t>
        <a:bodyPr/>
        <a:lstStyle/>
        <a:p>
          <a:endParaRPr lang="en-US"/>
        </a:p>
      </dgm:t>
    </dgm:pt>
    <dgm:pt modelId="{310FE460-BF1C-4978-8F70-92B435610186}" type="sibTrans" cxnId="{1468E77B-76E5-4098-A9E9-B013E6177E95}">
      <dgm:prSet/>
      <dgm:spPr/>
      <dgm:t>
        <a:bodyPr/>
        <a:lstStyle/>
        <a:p>
          <a:endParaRPr lang="en-US"/>
        </a:p>
      </dgm:t>
    </dgm:pt>
    <dgm:pt modelId="{F0A2A54F-BF2F-4140-964E-8ECCC6EE5B4D}">
      <dgm:prSet custT="1"/>
      <dgm:spPr/>
      <dgm:t>
        <a:bodyPr/>
        <a:lstStyle/>
        <a:p>
          <a:r>
            <a:rPr lang="en-US" sz="2400" b="1" dirty="0" smtClean="0">
              <a:latin typeface="Arial" pitchFamily="34" charset="0"/>
              <a:cs typeface="Arial" pitchFamily="34" charset="0"/>
            </a:rPr>
            <a:t>Criterion 2</a:t>
          </a:r>
        </a:p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2 Steering Committee Members + Other Members</a:t>
          </a:r>
          <a:endParaRPr lang="en-US" sz="2000" b="1" dirty="0">
            <a:latin typeface="Arial" pitchFamily="34" charset="0"/>
            <a:cs typeface="Arial" pitchFamily="34" charset="0"/>
          </a:endParaRPr>
        </a:p>
      </dgm:t>
    </dgm:pt>
    <dgm:pt modelId="{44A82253-1535-4B7E-979B-AFE352C4659D}" type="parTrans" cxnId="{F26DCD89-B236-4437-BA66-638205220E6C}">
      <dgm:prSet/>
      <dgm:spPr/>
      <dgm:t>
        <a:bodyPr/>
        <a:lstStyle/>
        <a:p>
          <a:endParaRPr lang="en-US"/>
        </a:p>
      </dgm:t>
    </dgm:pt>
    <dgm:pt modelId="{9C4AF870-8624-42D1-B48E-CFC12CC02077}" type="sibTrans" cxnId="{F26DCD89-B236-4437-BA66-638205220E6C}">
      <dgm:prSet/>
      <dgm:spPr/>
      <dgm:t>
        <a:bodyPr/>
        <a:lstStyle/>
        <a:p>
          <a:endParaRPr lang="en-US"/>
        </a:p>
      </dgm:t>
    </dgm:pt>
    <dgm:pt modelId="{FAF80824-93BD-4B93-808E-A1CAB28F3B23}">
      <dgm:prSet custT="1"/>
      <dgm:spPr/>
      <dgm:t>
        <a:bodyPr/>
        <a:lstStyle/>
        <a:p>
          <a:r>
            <a:rPr lang="en-US" sz="2400" b="1" dirty="0" smtClean="0">
              <a:latin typeface="Arial" pitchFamily="34" charset="0"/>
              <a:cs typeface="Arial" pitchFamily="34" charset="0"/>
            </a:rPr>
            <a:t>Criterion 5</a:t>
          </a:r>
        </a:p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2 Steering Committee Members + Other Members</a:t>
          </a:r>
          <a:endParaRPr lang="en-US" sz="2000" b="1" dirty="0">
            <a:latin typeface="Arial" pitchFamily="34" charset="0"/>
            <a:cs typeface="Arial" pitchFamily="34" charset="0"/>
          </a:endParaRPr>
        </a:p>
      </dgm:t>
    </dgm:pt>
    <dgm:pt modelId="{12378FFD-E703-443A-861C-BE40B1D5D17C}" type="parTrans" cxnId="{127AE28C-77B9-41B3-95BD-18075589CA69}">
      <dgm:prSet/>
      <dgm:spPr/>
      <dgm:t>
        <a:bodyPr/>
        <a:lstStyle/>
        <a:p>
          <a:endParaRPr lang="en-US"/>
        </a:p>
      </dgm:t>
    </dgm:pt>
    <dgm:pt modelId="{BCBF1086-83D2-499A-BAD9-5A2A2BC2BAC5}" type="sibTrans" cxnId="{127AE28C-77B9-41B3-95BD-18075589CA69}">
      <dgm:prSet/>
      <dgm:spPr/>
      <dgm:t>
        <a:bodyPr/>
        <a:lstStyle/>
        <a:p>
          <a:endParaRPr lang="en-US"/>
        </a:p>
      </dgm:t>
    </dgm:pt>
    <dgm:pt modelId="{2AA68EDA-B941-4E15-AB30-B5D42C33C57B}" type="pres">
      <dgm:prSet presAssocID="{97A3D433-62F1-4A19-BCA9-9A1A249D52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DEA5F99-42B9-4830-BC53-64E23B61E69C}" type="pres">
      <dgm:prSet presAssocID="{1B45CA6D-4B2D-46A3-8D6D-437778A0AF10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95A09A4-28D0-4D01-8700-4296BDA3E79A}" type="pres">
      <dgm:prSet presAssocID="{1B45CA6D-4B2D-46A3-8D6D-437778A0AF10}" presName="rootComposite1" presStyleCnt="0"/>
      <dgm:spPr/>
      <dgm:t>
        <a:bodyPr/>
        <a:lstStyle/>
        <a:p>
          <a:endParaRPr lang="en-US"/>
        </a:p>
      </dgm:t>
    </dgm:pt>
    <dgm:pt modelId="{FCBF1D5A-980C-496B-B17F-742ADAD27764}" type="pres">
      <dgm:prSet presAssocID="{1B45CA6D-4B2D-46A3-8D6D-437778A0AF10}" presName="rootText1" presStyleLbl="node0" presStyleIdx="0" presStyleCnt="1" custScaleX="189987" custScaleY="126633" custLinFactNeighborX="8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54284F-1C6F-41AF-A13C-4EDA15FF8B3A}" type="pres">
      <dgm:prSet presAssocID="{1B45CA6D-4B2D-46A3-8D6D-437778A0AF1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5FB2256-A896-4236-A2F5-BA2E8262543A}" type="pres">
      <dgm:prSet presAssocID="{1B45CA6D-4B2D-46A3-8D6D-437778A0AF10}" presName="hierChild2" presStyleCnt="0"/>
      <dgm:spPr/>
      <dgm:t>
        <a:bodyPr/>
        <a:lstStyle/>
        <a:p>
          <a:endParaRPr lang="en-US"/>
        </a:p>
      </dgm:t>
    </dgm:pt>
    <dgm:pt modelId="{96790E22-F3CA-4B76-AD69-697BE5FF5E51}" type="pres">
      <dgm:prSet presAssocID="{89502483-016A-4377-9A52-3BAECDEAC3DE}" presName="Name37" presStyleLbl="parChTrans1D2" presStyleIdx="0" presStyleCnt="5"/>
      <dgm:spPr/>
      <dgm:t>
        <a:bodyPr/>
        <a:lstStyle/>
        <a:p>
          <a:endParaRPr lang="en-US"/>
        </a:p>
      </dgm:t>
    </dgm:pt>
    <dgm:pt modelId="{FBE1EEED-6F09-4A0B-9591-7468F2AD0F2D}" type="pres">
      <dgm:prSet presAssocID="{7D67D01A-9427-47E4-9780-3C8AB7EC887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1FE0995-8C74-4278-B592-079D442CD8D8}" type="pres">
      <dgm:prSet presAssocID="{7D67D01A-9427-47E4-9780-3C8AB7EC8871}" presName="rootComposite" presStyleCnt="0"/>
      <dgm:spPr/>
      <dgm:t>
        <a:bodyPr/>
        <a:lstStyle/>
        <a:p>
          <a:endParaRPr lang="en-US"/>
        </a:p>
      </dgm:t>
    </dgm:pt>
    <dgm:pt modelId="{34962340-0144-4180-A3F4-744F6A8B1015}" type="pres">
      <dgm:prSet presAssocID="{7D67D01A-9427-47E4-9780-3C8AB7EC8871}" presName="rootText" presStyleLbl="node2" presStyleIdx="0" presStyleCnt="5" custScaleY="3895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3BB2AB-6FFD-4114-AD04-908334F1BD46}" type="pres">
      <dgm:prSet presAssocID="{7D67D01A-9427-47E4-9780-3C8AB7EC8871}" presName="rootConnector" presStyleLbl="node2" presStyleIdx="0" presStyleCnt="5"/>
      <dgm:spPr/>
      <dgm:t>
        <a:bodyPr/>
        <a:lstStyle/>
        <a:p>
          <a:endParaRPr lang="en-US"/>
        </a:p>
      </dgm:t>
    </dgm:pt>
    <dgm:pt modelId="{FF0DBEE5-FEBF-4565-BFC0-CAA2B2D9EAA0}" type="pres">
      <dgm:prSet presAssocID="{7D67D01A-9427-47E4-9780-3C8AB7EC8871}" presName="hierChild4" presStyleCnt="0"/>
      <dgm:spPr/>
      <dgm:t>
        <a:bodyPr/>
        <a:lstStyle/>
        <a:p>
          <a:endParaRPr lang="en-US"/>
        </a:p>
      </dgm:t>
    </dgm:pt>
    <dgm:pt modelId="{F5A926F8-7E29-4405-B2B8-E60EA2249D80}" type="pres">
      <dgm:prSet presAssocID="{7D67D01A-9427-47E4-9780-3C8AB7EC8871}" presName="hierChild5" presStyleCnt="0"/>
      <dgm:spPr/>
      <dgm:t>
        <a:bodyPr/>
        <a:lstStyle/>
        <a:p>
          <a:endParaRPr lang="en-US"/>
        </a:p>
      </dgm:t>
    </dgm:pt>
    <dgm:pt modelId="{50B272D6-4A11-4774-91CC-FB2310FD9FD6}" type="pres">
      <dgm:prSet presAssocID="{44A82253-1535-4B7E-979B-AFE352C4659D}" presName="Name37" presStyleLbl="parChTrans1D2" presStyleIdx="1" presStyleCnt="5"/>
      <dgm:spPr/>
      <dgm:t>
        <a:bodyPr/>
        <a:lstStyle/>
        <a:p>
          <a:endParaRPr lang="en-US"/>
        </a:p>
      </dgm:t>
    </dgm:pt>
    <dgm:pt modelId="{0D8D4552-ACA2-423A-8BA4-F57F28CE1D74}" type="pres">
      <dgm:prSet presAssocID="{F0A2A54F-BF2F-4140-964E-8ECCC6EE5B4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A0E9EE0-EDF7-423B-8628-9918F85E78A9}" type="pres">
      <dgm:prSet presAssocID="{F0A2A54F-BF2F-4140-964E-8ECCC6EE5B4D}" presName="rootComposite" presStyleCnt="0"/>
      <dgm:spPr/>
      <dgm:t>
        <a:bodyPr/>
        <a:lstStyle/>
        <a:p>
          <a:endParaRPr lang="en-US"/>
        </a:p>
      </dgm:t>
    </dgm:pt>
    <dgm:pt modelId="{E6827B28-6B84-4139-AD0B-6795C7F3AF82}" type="pres">
      <dgm:prSet presAssocID="{F0A2A54F-BF2F-4140-964E-8ECCC6EE5B4D}" presName="rootText" presStyleLbl="node2" presStyleIdx="1" presStyleCnt="5" custScaleY="3895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CA6F66-30E7-4DC2-B209-A68FFAA1AC90}" type="pres">
      <dgm:prSet presAssocID="{F0A2A54F-BF2F-4140-964E-8ECCC6EE5B4D}" presName="rootConnector" presStyleLbl="node2" presStyleIdx="1" presStyleCnt="5"/>
      <dgm:spPr/>
      <dgm:t>
        <a:bodyPr/>
        <a:lstStyle/>
        <a:p>
          <a:endParaRPr lang="en-US"/>
        </a:p>
      </dgm:t>
    </dgm:pt>
    <dgm:pt modelId="{885D2E07-5E3E-4652-B7F0-AC4780B026CF}" type="pres">
      <dgm:prSet presAssocID="{F0A2A54F-BF2F-4140-964E-8ECCC6EE5B4D}" presName="hierChild4" presStyleCnt="0"/>
      <dgm:spPr/>
      <dgm:t>
        <a:bodyPr/>
        <a:lstStyle/>
        <a:p>
          <a:endParaRPr lang="en-US"/>
        </a:p>
      </dgm:t>
    </dgm:pt>
    <dgm:pt modelId="{51EEEBC9-3C87-4D4F-85FB-4EF840823F76}" type="pres">
      <dgm:prSet presAssocID="{F0A2A54F-BF2F-4140-964E-8ECCC6EE5B4D}" presName="hierChild5" presStyleCnt="0"/>
      <dgm:spPr/>
      <dgm:t>
        <a:bodyPr/>
        <a:lstStyle/>
        <a:p>
          <a:endParaRPr lang="en-US"/>
        </a:p>
      </dgm:t>
    </dgm:pt>
    <dgm:pt modelId="{F4D3007D-9D2A-4C31-A975-7624252D6B64}" type="pres">
      <dgm:prSet presAssocID="{EB56D711-6160-4C92-8390-C74499034AFF}" presName="Name37" presStyleLbl="parChTrans1D2" presStyleIdx="2" presStyleCnt="5"/>
      <dgm:spPr/>
      <dgm:t>
        <a:bodyPr/>
        <a:lstStyle/>
        <a:p>
          <a:endParaRPr lang="en-US"/>
        </a:p>
      </dgm:t>
    </dgm:pt>
    <dgm:pt modelId="{E0B1CC9E-B248-4AE3-873C-F09AA8AD17F1}" type="pres">
      <dgm:prSet presAssocID="{D155A5B9-4A9B-462F-A3E0-7A46A07776D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A443F20-95AA-4ED1-AC7B-06B2FAC54761}" type="pres">
      <dgm:prSet presAssocID="{D155A5B9-4A9B-462F-A3E0-7A46A07776DB}" presName="rootComposite" presStyleCnt="0"/>
      <dgm:spPr/>
      <dgm:t>
        <a:bodyPr/>
        <a:lstStyle/>
        <a:p>
          <a:endParaRPr lang="en-US"/>
        </a:p>
      </dgm:t>
    </dgm:pt>
    <dgm:pt modelId="{3869548A-8586-4687-926E-09327AD9BFD7}" type="pres">
      <dgm:prSet presAssocID="{D155A5B9-4A9B-462F-A3E0-7A46A07776DB}" presName="rootText" presStyleLbl="node2" presStyleIdx="2" presStyleCnt="5" custScaleY="3895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3C7D77-8675-4E03-BC0F-EE84EEFFAB5D}" type="pres">
      <dgm:prSet presAssocID="{D155A5B9-4A9B-462F-A3E0-7A46A07776DB}" presName="rootConnector" presStyleLbl="node2" presStyleIdx="2" presStyleCnt="5"/>
      <dgm:spPr/>
      <dgm:t>
        <a:bodyPr/>
        <a:lstStyle/>
        <a:p>
          <a:endParaRPr lang="en-US"/>
        </a:p>
      </dgm:t>
    </dgm:pt>
    <dgm:pt modelId="{AFD1F116-9575-41CA-985B-48C856E2EB83}" type="pres">
      <dgm:prSet presAssocID="{D155A5B9-4A9B-462F-A3E0-7A46A07776DB}" presName="hierChild4" presStyleCnt="0"/>
      <dgm:spPr/>
      <dgm:t>
        <a:bodyPr/>
        <a:lstStyle/>
        <a:p>
          <a:endParaRPr lang="en-US"/>
        </a:p>
      </dgm:t>
    </dgm:pt>
    <dgm:pt modelId="{877E4875-3365-47BC-8752-9582F92B6EAC}" type="pres">
      <dgm:prSet presAssocID="{D155A5B9-4A9B-462F-A3E0-7A46A07776DB}" presName="hierChild5" presStyleCnt="0"/>
      <dgm:spPr/>
      <dgm:t>
        <a:bodyPr/>
        <a:lstStyle/>
        <a:p>
          <a:endParaRPr lang="en-US"/>
        </a:p>
      </dgm:t>
    </dgm:pt>
    <dgm:pt modelId="{C0E38DF2-D6DF-4B4E-825A-F730F2E231EB}" type="pres">
      <dgm:prSet presAssocID="{559A1473-CD61-46B3-9D0B-9842C1B83D73}" presName="Name37" presStyleLbl="parChTrans1D2" presStyleIdx="3" presStyleCnt="5"/>
      <dgm:spPr/>
      <dgm:t>
        <a:bodyPr/>
        <a:lstStyle/>
        <a:p>
          <a:endParaRPr lang="en-US"/>
        </a:p>
      </dgm:t>
    </dgm:pt>
    <dgm:pt modelId="{C93C6F9A-34DF-4AB2-A1BD-E4B02F12CD6E}" type="pres">
      <dgm:prSet presAssocID="{BD756A71-CAAA-4570-8ABE-DCC8CC2F9CD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9887310-22CC-4BE9-B014-9BF69331CDB2}" type="pres">
      <dgm:prSet presAssocID="{BD756A71-CAAA-4570-8ABE-DCC8CC2F9CDF}" presName="rootComposite" presStyleCnt="0"/>
      <dgm:spPr/>
      <dgm:t>
        <a:bodyPr/>
        <a:lstStyle/>
        <a:p>
          <a:endParaRPr lang="en-US"/>
        </a:p>
      </dgm:t>
    </dgm:pt>
    <dgm:pt modelId="{DD4960E2-0727-40AA-8A1F-CBF3F8340C3C}" type="pres">
      <dgm:prSet presAssocID="{BD756A71-CAAA-4570-8ABE-DCC8CC2F9CDF}" presName="rootText" presStyleLbl="node2" presStyleIdx="3" presStyleCnt="5" custScaleY="3895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F2308B-F6C3-4D71-AB25-438E2F918E5B}" type="pres">
      <dgm:prSet presAssocID="{BD756A71-CAAA-4570-8ABE-DCC8CC2F9CDF}" presName="rootConnector" presStyleLbl="node2" presStyleIdx="3" presStyleCnt="5"/>
      <dgm:spPr/>
      <dgm:t>
        <a:bodyPr/>
        <a:lstStyle/>
        <a:p>
          <a:endParaRPr lang="en-US"/>
        </a:p>
      </dgm:t>
    </dgm:pt>
    <dgm:pt modelId="{C88D1F51-C331-429E-85F3-F6233409E6E6}" type="pres">
      <dgm:prSet presAssocID="{BD756A71-CAAA-4570-8ABE-DCC8CC2F9CDF}" presName="hierChild4" presStyleCnt="0"/>
      <dgm:spPr/>
      <dgm:t>
        <a:bodyPr/>
        <a:lstStyle/>
        <a:p>
          <a:endParaRPr lang="en-US"/>
        </a:p>
      </dgm:t>
    </dgm:pt>
    <dgm:pt modelId="{B21B3EE4-9BD2-4940-A87E-032AC650560D}" type="pres">
      <dgm:prSet presAssocID="{BD756A71-CAAA-4570-8ABE-DCC8CC2F9CDF}" presName="hierChild5" presStyleCnt="0"/>
      <dgm:spPr/>
      <dgm:t>
        <a:bodyPr/>
        <a:lstStyle/>
        <a:p>
          <a:endParaRPr lang="en-US"/>
        </a:p>
      </dgm:t>
    </dgm:pt>
    <dgm:pt modelId="{D81CC089-F0B8-46F6-9E44-5A53C74BEB36}" type="pres">
      <dgm:prSet presAssocID="{12378FFD-E703-443A-861C-BE40B1D5D17C}" presName="Name37" presStyleLbl="parChTrans1D2" presStyleIdx="4" presStyleCnt="5"/>
      <dgm:spPr/>
      <dgm:t>
        <a:bodyPr/>
        <a:lstStyle/>
        <a:p>
          <a:endParaRPr lang="en-US"/>
        </a:p>
      </dgm:t>
    </dgm:pt>
    <dgm:pt modelId="{40012F4B-3307-4776-8785-943765685E68}" type="pres">
      <dgm:prSet presAssocID="{FAF80824-93BD-4B93-808E-A1CAB28F3B2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FDF0F87-67CE-443A-B511-FC6358D734E4}" type="pres">
      <dgm:prSet presAssocID="{FAF80824-93BD-4B93-808E-A1CAB28F3B23}" presName="rootComposite" presStyleCnt="0"/>
      <dgm:spPr/>
      <dgm:t>
        <a:bodyPr/>
        <a:lstStyle/>
        <a:p>
          <a:endParaRPr lang="en-US"/>
        </a:p>
      </dgm:t>
    </dgm:pt>
    <dgm:pt modelId="{95F87986-76B0-4AFB-87C9-CF20A1603428}" type="pres">
      <dgm:prSet presAssocID="{FAF80824-93BD-4B93-808E-A1CAB28F3B23}" presName="rootText" presStyleLbl="node2" presStyleIdx="4" presStyleCnt="5" custScaleY="3895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50F4F2-0BAF-49D3-B5E0-745B5BDD0C4E}" type="pres">
      <dgm:prSet presAssocID="{FAF80824-93BD-4B93-808E-A1CAB28F3B23}" presName="rootConnector" presStyleLbl="node2" presStyleIdx="4" presStyleCnt="5"/>
      <dgm:spPr/>
      <dgm:t>
        <a:bodyPr/>
        <a:lstStyle/>
        <a:p>
          <a:endParaRPr lang="en-US"/>
        </a:p>
      </dgm:t>
    </dgm:pt>
    <dgm:pt modelId="{1432B2A3-A4D7-40FB-8BC0-9D40E83EFB69}" type="pres">
      <dgm:prSet presAssocID="{FAF80824-93BD-4B93-808E-A1CAB28F3B23}" presName="hierChild4" presStyleCnt="0"/>
      <dgm:spPr/>
      <dgm:t>
        <a:bodyPr/>
        <a:lstStyle/>
        <a:p>
          <a:endParaRPr lang="en-US"/>
        </a:p>
      </dgm:t>
    </dgm:pt>
    <dgm:pt modelId="{7462B409-A635-47F2-A777-1784305A4AEA}" type="pres">
      <dgm:prSet presAssocID="{FAF80824-93BD-4B93-808E-A1CAB28F3B23}" presName="hierChild5" presStyleCnt="0"/>
      <dgm:spPr/>
      <dgm:t>
        <a:bodyPr/>
        <a:lstStyle/>
        <a:p>
          <a:endParaRPr lang="en-US"/>
        </a:p>
      </dgm:t>
    </dgm:pt>
    <dgm:pt modelId="{72798A3C-9C7B-4919-950F-050FACE17E2E}" type="pres">
      <dgm:prSet presAssocID="{1B45CA6D-4B2D-46A3-8D6D-437778A0AF10}" presName="hierChild3" presStyleCnt="0"/>
      <dgm:spPr/>
      <dgm:t>
        <a:bodyPr/>
        <a:lstStyle/>
        <a:p>
          <a:endParaRPr lang="en-US"/>
        </a:p>
      </dgm:t>
    </dgm:pt>
  </dgm:ptLst>
  <dgm:cxnLst>
    <dgm:cxn modelId="{1984BC57-6DEA-4C65-AD3C-CED0BBF38E06}" srcId="{97A3D433-62F1-4A19-BCA9-9A1A249D522F}" destId="{1B45CA6D-4B2D-46A3-8D6D-437778A0AF10}" srcOrd="0" destOrd="0" parTransId="{20C859E9-D3C0-415C-876C-907CFCBF6F6A}" sibTransId="{4DFA2B73-071D-43EC-9488-3E217736086A}"/>
    <dgm:cxn modelId="{9903839F-59B7-495A-BE37-C0F619498A06}" type="presOf" srcId="{7D67D01A-9427-47E4-9780-3C8AB7EC8871}" destId="{7F3BB2AB-6FFD-4114-AD04-908334F1BD46}" srcOrd="1" destOrd="0" presId="urn:microsoft.com/office/officeart/2005/8/layout/orgChart1"/>
    <dgm:cxn modelId="{C34E35C7-BF52-4B2A-BD39-D1E89B393B87}" type="presOf" srcId="{BD756A71-CAAA-4570-8ABE-DCC8CC2F9CDF}" destId="{52F2308B-F6C3-4D71-AB25-438E2F918E5B}" srcOrd="1" destOrd="0" presId="urn:microsoft.com/office/officeart/2005/8/layout/orgChart1"/>
    <dgm:cxn modelId="{2B65EE4E-1199-4694-93FB-7F3DB7D8BC21}" type="presOf" srcId="{89502483-016A-4377-9A52-3BAECDEAC3DE}" destId="{96790E22-F3CA-4B76-AD69-697BE5FF5E51}" srcOrd="0" destOrd="0" presId="urn:microsoft.com/office/officeart/2005/8/layout/orgChart1"/>
    <dgm:cxn modelId="{8F2D1C0D-9822-4620-8D89-5DC6B44E0072}" type="presOf" srcId="{F0A2A54F-BF2F-4140-964E-8ECCC6EE5B4D}" destId="{E6827B28-6B84-4139-AD0B-6795C7F3AF82}" srcOrd="0" destOrd="0" presId="urn:microsoft.com/office/officeart/2005/8/layout/orgChart1"/>
    <dgm:cxn modelId="{F26DCD89-B236-4437-BA66-638205220E6C}" srcId="{1B45CA6D-4B2D-46A3-8D6D-437778A0AF10}" destId="{F0A2A54F-BF2F-4140-964E-8ECCC6EE5B4D}" srcOrd="1" destOrd="0" parTransId="{44A82253-1535-4B7E-979B-AFE352C4659D}" sibTransId="{9C4AF870-8624-42D1-B48E-CFC12CC02077}"/>
    <dgm:cxn modelId="{A7BCC432-DB2D-47D7-A07A-8995190ADB11}" type="presOf" srcId="{FAF80824-93BD-4B93-808E-A1CAB28F3B23}" destId="{95F87986-76B0-4AFB-87C9-CF20A1603428}" srcOrd="0" destOrd="0" presId="urn:microsoft.com/office/officeart/2005/8/layout/orgChart1"/>
    <dgm:cxn modelId="{81ACAE6F-2F21-4DD6-8260-FC7E3F072173}" type="presOf" srcId="{1B45CA6D-4B2D-46A3-8D6D-437778A0AF10}" destId="{E954284F-1C6F-41AF-A13C-4EDA15FF8B3A}" srcOrd="1" destOrd="0" presId="urn:microsoft.com/office/officeart/2005/8/layout/orgChart1"/>
    <dgm:cxn modelId="{127AE28C-77B9-41B3-95BD-18075589CA69}" srcId="{1B45CA6D-4B2D-46A3-8D6D-437778A0AF10}" destId="{FAF80824-93BD-4B93-808E-A1CAB28F3B23}" srcOrd="4" destOrd="0" parTransId="{12378FFD-E703-443A-861C-BE40B1D5D17C}" sibTransId="{BCBF1086-83D2-499A-BAD9-5A2A2BC2BAC5}"/>
    <dgm:cxn modelId="{08ED85E5-4A22-45DC-9411-C1706081977A}" type="presOf" srcId="{44A82253-1535-4B7E-979B-AFE352C4659D}" destId="{50B272D6-4A11-4774-91CC-FB2310FD9FD6}" srcOrd="0" destOrd="0" presId="urn:microsoft.com/office/officeart/2005/8/layout/orgChart1"/>
    <dgm:cxn modelId="{989051E6-09C7-4AB3-A7B6-5C7B69476A7D}" type="presOf" srcId="{D155A5B9-4A9B-462F-A3E0-7A46A07776DB}" destId="{6E3C7D77-8675-4E03-BC0F-EE84EEFFAB5D}" srcOrd="1" destOrd="0" presId="urn:microsoft.com/office/officeart/2005/8/layout/orgChart1"/>
    <dgm:cxn modelId="{16105541-E0D0-4C20-9E49-DD81301E7E88}" type="presOf" srcId="{97A3D433-62F1-4A19-BCA9-9A1A249D522F}" destId="{2AA68EDA-B941-4E15-AB30-B5D42C33C57B}" srcOrd="0" destOrd="0" presId="urn:microsoft.com/office/officeart/2005/8/layout/orgChart1"/>
    <dgm:cxn modelId="{D8AC8631-011F-4702-929F-2B0B73120296}" type="presOf" srcId="{12378FFD-E703-443A-861C-BE40B1D5D17C}" destId="{D81CC089-F0B8-46F6-9E44-5A53C74BEB36}" srcOrd="0" destOrd="0" presId="urn:microsoft.com/office/officeart/2005/8/layout/orgChart1"/>
    <dgm:cxn modelId="{AEC48A31-4E85-460E-864E-4ACCEFDA7D12}" srcId="{1B45CA6D-4B2D-46A3-8D6D-437778A0AF10}" destId="{7D67D01A-9427-47E4-9780-3C8AB7EC8871}" srcOrd="0" destOrd="0" parTransId="{89502483-016A-4377-9A52-3BAECDEAC3DE}" sibTransId="{B8539364-DF91-475E-A621-7809CA83878E}"/>
    <dgm:cxn modelId="{20A3A855-BACB-4CFA-940A-17EB65BBE07C}" type="presOf" srcId="{559A1473-CD61-46B3-9D0B-9842C1B83D73}" destId="{C0E38DF2-D6DF-4B4E-825A-F730F2E231EB}" srcOrd="0" destOrd="0" presId="urn:microsoft.com/office/officeart/2005/8/layout/orgChart1"/>
    <dgm:cxn modelId="{7570FF16-C2F1-41C7-BD2A-A19775F99407}" type="presOf" srcId="{D155A5B9-4A9B-462F-A3E0-7A46A07776DB}" destId="{3869548A-8586-4687-926E-09327AD9BFD7}" srcOrd="0" destOrd="0" presId="urn:microsoft.com/office/officeart/2005/8/layout/orgChart1"/>
    <dgm:cxn modelId="{E78AA3DD-7605-405C-BE67-996C86629C7F}" type="presOf" srcId="{BD756A71-CAAA-4570-8ABE-DCC8CC2F9CDF}" destId="{DD4960E2-0727-40AA-8A1F-CBF3F8340C3C}" srcOrd="0" destOrd="0" presId="urn:microsoft.com/office/officeart/2005/8/layout/orgChart1"/>
    <dgm:cxn modelId="{FB9ABD50-8861-45B0-9690-7169AB52F44D}" srcId="{1B45CA6D-4B2D-46A3-8D6D-437778A0AF10}" destId="{D155A5B9-4A9B-462F-A3E0-7A46A07776DB}" srcOrd="2" destOrd="0" parTransId="{EB56D711-6160-4C92-8390-C74499034AFF}" sibTransId="{2D0339B8-C4A3-4A4B-BF79-77857FEF1085}"/>
    <dgm:cxn modelId="{7C789088-B336-441E-86F3-957F22535850}" type="presOf" srcId="{FAF80824-93BD-4B93-808E-A1CAB28F3B23}" destId="{6650F4F2-0BAF-49D3-B5E0-745B5BDD0C4E}" srcOrd="1" destOrd="0" presId="urn:microsoft.com/office/officeart/2005/8/layout/orgChart1"/>
    <dgm:cxn modelId="{019C5672-B112-4CA2-AC42-510DC88F09CD}" type="presOf" srcId="{1B45CA6D-4B2D-46A3-8D6D-437778A0AF10}" destId="{FCBF1D5A-980C-496B-B17F-742ADAD27764}" srcOrd="0" destOrd="0" presId="urn:microsoft.com/office/officeart/2005/8/layout/orgChart1"/>
    <dgm:cxn modelId="{1468E77B-76E5-4098-A9E9-B013E6177E95}" srcId="{1B45CA6D-4B2D-46A3-8D6D-437778A0AF10}" destId="{BD756A71-CAAA-4570-8ABE-DCC8CC2F9CDF}" srcOrd="3" destOrd="0" parTransId="{559A1473-CD61-46B3-9D0B-9842C1B83D73}" sibTransId="{310FE460-BF1C-4978-8F70-92B435610186}"/>
    <dgm:cxn modelId="{AA6A3C0B-394E-4680-B6C7-255E70DAD9C2}" type="presOf" srcId="{7D67D01A-9427-47E4-9780-3C8AB7EC8871}" destId="{34962340-0144-4180-A3F4-744F6A8B1015}" srcOrd="0" destOrd="0" presId="urn:microsoft.com/office/officeart/2005/8/layout/orgChart1"/>
    <dgm:cxn modelId="{9BB8BDF3-ACAF-449E-A9A8-8E5E9DD47549}" type="presOf" srcId="{F0A2A54F-BF2F-4140-964E-8ECCC6EE5B4D}" destId="{01CA6F66-30E7-4DC2-B209-A68FFAA1AC90}" srcOrd="1" destOrd="0" presId="urn:microsoft.com/office/officeart/2005/8/layout/orgChart1"/>
    <dgm:cxn modelId="{E90AA366-F7A6-40A5-B779-B1E5B1471C82}" type="presOf" srcId="{EB56D711-6160-4C92-8390-C74499034AFF}" destId="{F4D3007D-9D2A-4C31-A975-7624252D6B64}" srcOrd="0" destOrd="0" presId="urn:microsoft.com/office/officeart/2005/8/layout/orgChart1"/>
    <dgm:cxn modelId="{AD4E98A3-44C7-4900-B0F3-AC6FDADC6A29}" type="presParOf" srcId="{2AA68EDA-B941-4E15-AB30-B5D42C33C57B}" destId="{1DEA5F99-42B9-4830-BC53-64E23B61E69C}" srcOrd="0" destOrd="0" presId="urn:microsoft.com/office/officeart/2005/8/layout/orgChart1"/>
    <dgm:cxn modelId="{9E05913E-ABC0-429C-B969-052BD32B36BA}" type="presParOf" srcId="{1DEA5F99-42B9-4830-BC53-64E23B61E69C}" destId="{895A09A4-28D0-4D01-8700-4296BDA3E79A}" srcOrd="0" destOrd="0" presId="urn:microsoft.com/office/officeart/2005/8/layout/orgChart1"/>
    <dgm:cxn modelId="{9A39244B-0A08-4C56-A095-EEAA2A7467E1}" type="presParOf" srcId="{895A09A4-28D0-4D01-8700-4296BDA3E79A}" destId="{FCBF1D5A-980C-496B-B17F-742ADAD27764}" srcOrd="0" destOrd="0" presId="urn:microsoft.com/office/officeart/2005/8/layout/orgChart1"/>
    <dgm:cxn modelId="{0F882967-1070-4CB9-85DB-2A6E942FE0A7}" type="presParOf" srcId="{895A09A4-28D0-4D01-8700-4296BDA3E79A}" destId="{E954284F-1C6F-41AF-A13C-4EDA15FF8B3A}" srcOrd="1" destOrd="0" presId="urn:microsoft.com/office/officeart/2005/8/layout/orgChart1"/>
    <dgm:cxn modelId="{E0B39CCB-9A18-4DDD-A267-A87E79DB3D87}" type="presParOf" srcId="{1DEA5F99-42B9-4830-BC53-64E23B61E69C}" destId="{45FB2256-A896-4236-A2F5-BA2E8262543A}" srcOrd="1" destOrd="0" presId="urn:microsoft.com/office/officeart/2005/8/layout/orgChart1"/>
    <dgm:cxn modelId="{C44267E6-951E-44FA-A649-5EF0104795B2}" type="presParOf" srcId="{45FB2256-A896-4236-A2F5-BA2E8262543A}" destId="{96790E22-F3CA-4B76-AD69-697BE5FF5E51}" srcOrd="0" destOrd="0" presId="urn:microsoft.com/office/officeart/2005/8/layout/orgChart1"/>
    <dgm:cxn modelId="{B6AC63DF-E6A2-457B-B74A-1734E2C6E94B}" type="presParOf" srcId="{45FB2256-A896-4236-A2F5-BA2E8262543A}" destId="{FBE1EEED-6F09-4A0B-9591-7468F2AD0F2D}" srcOrd="1" destOrd="0" presId="urn:microsoft.com/office/officeart/2005/8/layout/orgChart1"/>
    <dgm:cxn modelId="{A2318F4C-8DA5-4BE1-A7D9-C1459AA68DE0}" type="presParOf" srcId="{FBE1EEED-6F09-4A0B-9591-7468F2AD0F2D}" destId="{91FE0995-8C74-4278-B592-079D442CD8D8}" srcOrd="0" destOrd="0" presId="urn:microsoft.com/office/officeart/2005/8/layout/orgChart1"/>
    <dgm:cxn modelId="{63A87D51-89B2-4563-B008-7A45C9594AC3}" type="presParOf" srcId="{91FE0995-8C74-4278-B592-079D442CD8D8}" destId="{34962340-0144-4180-A3F4-744F6A8B1015}" srcOrd="0" destOrd="0" presId="urn:microsoft.com/office/officeart/2005/8/layout/orgChart1"/>
    <dgm:cxn modelId="{509F3DA2-711D-4E32-B6EE-71458011A392}" type="presParOf" srcId="{91FE0995-8C74-4278-B592-079D442CD8D8}" destId="{7F3BB2AB-6FFD-4114-AD04-908334F1BD46}" srcOrd="1" destOrd="0" presId="urn:microsoft.com/office/officeart/2005/8/layout/orgChart1"/>
    <dgm:cxn modelId="{6D796AF0-C2B2-4930-AC2C-FED3B7C4B218}" type="presParOf" srcId="{FBE1EEED-6F09-4A0B-9591-7468F2AD0F2D}" destId="{FF0DBEE5-FEBF-4565-BFC0-CAA2B2D9EAA0}" srcOrd="1" destOrd="0" presId="urn:microsoft.com/office/officeart/2005/8/layout/orgChart1"/>
    <dgm:cxn modelId="{82FBCF99-9D0C-4B22-99F4-31B6672EC946}" type="presParOf" srcId="{FBE1EEED-6F09-4A0B-9591-7468F2AD0F2D}" destId="{F5A926F8-7E29-4405-B2B8-E60EA2249D80}" srcOrd="2" destOrd="0" presId="urn:microsoft.com/office/officeart/2005/8/layout/orgChart1"/>
    <dgm:cxn modelId="{3416A6AD-2CCD-408A-A4E3-77B50EA5F8FC}" type="presParOf" srcId="{45FB2256-A896-4236-A2F5-BA2E8262543A}" destId="{50B272D6-4A11-4774-91CC-FB2310FD9FD6}" srcOrd="2" destOrd="0" presId="urn:microsoft.com/office/officeart/2005/8/layout/orgChart1"/>
    <dgm:cxn modelId="{36D20F6B-027F-486C-B53B-527555691EBA}" type="presParOf" srcId="{45FB2256-A896-4236-A2F5-BA2E8262543A}" destId="{0D8D4552-ACA2-423A-8BA4-F57F28CE1D74}" srcOrd="3" destOrd="0" presId="urn:microsoft.com/office/officeart/2005/8/layout/orgChart1"/>
    <dgm:cxn modelId="{B5E8CDED-38EF-4F92-83E0-A6376217C118}" type="presParOf" srcId="{0D8D4552-ACA2-423A-8BA4-F57F28CE1D74}" destId="{0A0E9EE0-EDF7-423B-8628-9918F85E78A9}" srcOrd="0" destOrd="0" presId="urn:microsoft.com/office/officeart/2005/8/layout/orgChart1"/>
    <dgm:cxn modelId="{A38F39FD-0345-4EFE-AC7A-6573E0A5CB95}" type="presParOf" srcId="{0A0E9EE0-EDF7-423B-8628-9918F85E78A9}" destId="{E6827B28-6B84-4139-AD0B-6795C7F3AF82}" srcOrd="0" destOrd="0" presId="urn:microsoft.com/office/officeart/2005/8/layout/orgChart1"/>
    <dgm:cxn modelId="{99D03FA5-6F5E-4287-88A6-205E22C42C9D}" type="presParOf" srcId="{0A0E9EE0-EDF7-423B-8628-9918F85E78A9}" destId="{01CA6F66-30E7-4DC2-B209-A68FFAA1AC90}" srcOrd="1" destOrd="0" presId="urn:microsoft.com/office/officeart/2005/8/layout/orgChart1"/>
    <dgm:cxn modelId="{85629D27-B715-416B-9A8D-488E37031C71}" type="presParOf" srcId="{0D8D4552-ACA2-423A-8BA4-F57F28CE1D74}" destId="{885D2E07-5E3E-4652-B7F0-AC4780B026CF}" srcOrd="1" destOrd="0" presId="urn:microsoft.com/office/officeart/2005/8/layout/orgChart1"/>
    <dgm:cxn modelId="{57C9B8D6-F3B0-4DE4-B5B2-8DD77A6A2C57}" type="presParOf" srcId="{0D8D4552-ACA2-423A-8BA4-F57F28CE1D74}" destId="{51EEEBC9-3C87-4D4F-85FB-4EF840823F76}" srcOrd="2" destOrd="0" presId="urn:microsoft.com/office/officeart/2005/8/layout/orgChart1"/>
    <dgm:cxn modelId="{1758CDBA-0FBE-48EB-9900-0CF295FB93E9}" type="presParOf" srcId="{45FB2256-A896-4236-A2F5-BA2E8262543A}" destId="{F4D3007D-9D2A-4C31-A975-7624252D6B64}" srcOrd="4" destOrd="0" presId="urn:microsoft.com/office/officeart/2005/8/layout/orgChart1"/>
    <dgm:cxn modelId="{2DF47450-C1E6-4BF1-AEEB-E46596A26FD7}" type="presParOf" srcId="{45FB2256-A896-4236-A2F5-BA2E8262543A}" destId="{E0B1CC9E-B248-4AE3-873C-F09AA8AD17F1}" srcOrd="5" destOrd="0" presId="urn:microsoft.com/office/officeart/2005/8/layout/orgChart1"/>
    <dgm:cxn modelId="{79CB23C4-56C6-4E4F-944B-59BF52AA03D7}" type="presParOf" srcId="{E0B1CC9E-B248-4AE3-873C-F09AA8AD17F1}" destId="{BA443F20-95AA-4ED1-AC7B-06B2FAC54761}" srcOrd="0" destOrd="0" presId="urn:microsoft.com/office/officeart/2005/8/layout/orgChart1"/>
    <dgm:cxn modelId="{96719A8E-3FA9-46D7-9162-5DC520C524B4}" type="presParOf" srcId="{BA443F20-95AA-4ED1-AC7B-06B2FAC54761}" destId="{3869548A-8586-4687-926E-09327AD9BFD7}" srcOrd="0" destOrd="0" presId="urn:microsoft.com/office/officeart/2005/8/layout/orgChart1"/>
    <dgm:cxn modelId="{42A4B9E2-ED4F-4D57-A95C-D0C556F36AB7}" type="presParOf" srcId="{BA443F20-95AA-4ED1-AC7B-06B2FAC54761}" destId="{6E3C7D77-8675-4E03-BC0F-EE84EEFFAB5D}" srcOrd="1" destOrd="0" presId="urn:microsoft.com/office/officeart/2005/8/layout/orgChart1"/>
    <dgm:cxn modelId="{E987CFB6-CBE6-473E-B6E4-804FF8D844D2}" type="presParOf" srcId="{E0B1CC9E-B248-4AE3-873C-F09AA8AD17F1}" destId="{AFD1F116-9575-41CA-985B-48C856E2EB83}" srcOrd="1" destOrd="0" presId="urn:microsoft.com/office/officeart/2005/8/layout/orgChart1"/>
    <dgm:cxn modelId="{0A191BF9-69DF-42C5-861C-8D7C6F9C50ED}" type="presParOf" srcId="{E0B1CC9E-B248-4AE3-873C-F09AA8AD17F1}" destId="{877E4875-3365-47BC-8752-9582F92B6EAC}" srcOrd="2" destOrd="0" presId="urn:microsoft.com/office/officeart/2005/8/layout/orgChart1"/>
    <dgm:cxn modelId="{A4CF261B-1000-4AAB-9102-D818A69C26FD}" type="presParOf" srcId="{45FB2256-A896-4236-A2F5-BA2E8262543A}" destId="{C0E38DF2-D6DF-4B4E-825A-F730F2E231EB}" srcOrd="6" destOrd="0" presId="urn:microsoft.com/office/officeart/2005/8/layout/orgChart1"/>
    <dgm:cxn modelId="{87E8C453-4F2D-4B0D-B8D8-ADA875B748A3}" type="presParOf" srcId="{45FB2256-A896-4236-A2F5-BA2E8262543A}" destId="{C93C6F9A-34DF-4AB2-A1BD-E4B02F12CD6E}" srcOrd="7" destOrd="0" presId="urn:microsoft.com/office/officeart/2005/8/layout/orgChart1"/>
    <dgm:cxn modelId="{47B3D296-A009-4A03-B74E-D9D1F69B6860}" type="presParOf" srcId="{C93C6F9A-34DF-4AB2-A1BD-E4B02F12CD6E}" destId="{19887310-22CC-4BE9-B014-9BF69331CDB2}" srcOrd="0" destOrd="0" presId="urn:microsoft.com/office/officeart/2005/8/layout/orgChart1"/>
    <dgm:cxn modelId="{273609A4-3B91-47F3-8181-51271FB1F388}" type="presParOf" srcId="{19887310-22CC-4BE9-B014-9BF69331CDB2}" destId="{DD4960E2-0727-40AA-8A1F-CBF3F8340C3C}" srcOrd="0" destOrd="0" presId="urn:microsoft.com/office/officeart/2005/8/layout/orgChart1"/>
    <dgm:cxn modelId="{B0AB4078-5F96-43A2-A565-01B867D6A39B}" type="presParOf" srcId="{19887310-22CC-4BE9-B014-9BF69331CDB2}" destId="{52F2308B-F6C3-4D71-AB25-438E2F918E5B}" srcOrd="1" destOrd="0" presId="urn:microsoft.com/office/officeart/2005/8/layout/orgChart1"/>
    <dgm:cxn modelId="{EEE85BE8-C2E3-4219-94AE-9F16871ED200}" type="presParOf" srcId="{C93C6F9A-34DF-4AB2-A1BD-E4B02F12CD6E}" destId="{C88D1F51-C331-429E-85F3-F6233409E6E6}" srcOrd="1" destOrd="0" presId="urn:microsoft.com/office/officeart/2005/8/layout/orgChart1"/>
    <dgm:cxn modelId="{1577B4F5-800A-4B12-83AE-04A9C38B5190}" type="presParOf" srcId="{C93C6F9A-34DF-4AB2-A1BD-E4B02F12CD6E}" destId="{B21B3EE4-9BD2-4940-A87E-032AC650560D}" srcOrd="2" destOrd="0" presId="urn:microsoft.com/office/officeart/2005/8/layout/orgChart1"/>
    <dgm:cxn modelId="{7A4CE60E-9D96-4ACD-8227-A8F2EDACC586}" type="presParOf" srcId="{45FB2256-A896-4236-A2F5-BA2E8262543A}" destId="{D81CC089-F0B8-46F6-9E44-5A53C74BEB36}" srcOrd="8" destOrd="0" presId="urn:microsoft.com/office/officeart/2005/8/layout/orgChart1"/>
    <dgm:cxn modelId="{0AEEFB2F-E247-4D27-BC2A-8DA58147CCEA}" type="presParOf" srcId="{45FB2256-A896-4236-A2F5-BA2E8262543A}" destId="{40012F4B-3307-4776-8785-943765685E68}" srcOrd="9" destOrd="0" presId="urn:microsoft.com/office/officeart/2005/8/layout/orgChart1"/>
    <dgm:cxn modelId="{09F5A5E0-75E0-43EC-94EA-B94B31B0AF1B}" type="presParOf" srcId="{40012F4B-3307-4776-8785-943765685E68}" destId="{2FDF0F87-67CE-443A-B511-FC6358D734E4}" srcOrd="0" destOrd="0" presId="urn:microsoft.com/office/officeart/2005/8/layout/orgChart1"/>
    <dgm:cxn modelId="{8F087C91-7DB1-4FA6-9527-309DEAB8FE07}" type="presParOf" srcId="{2FDF0F87-67CE-443A-B511-FC6358D734E4}" destId="{95F87986-76B0-4AFB-87C9-CF20A1603428}" srcOrd="0" destOrd="0" presId="urn:microsoft.com/office/officeart/2005/8/layout/orgChart1"/>
    <dgm:cxn modelId="{25100082-DB7A-4A4B-BF35-A57BBA29CA4C}" type="presParOf" srcId="{2FDF0F87-67CE-443A-B511-FC6358D734E4}" destId="{6650F4F2-0BAF-49D3-B5E0-745B5BDD0C4E}" srcOrd="1" destOrd="0" presId="urn:microsoft.com/office/officeart/2005/8/layout/orgChart1"/>
    <dgm:cxn modelId="{025CAA44-CB70-4568-98BE-943B681AD995}" type="presParOf" srcId="{40012F4B-3307-4776-8785-943765685E68}" destId="{1432B2A3-A4D7-40FB-8BC0-9D40E83EFB69}" srcOrd="1" destOrd="0" presId="urn:microsoft.com/office/officeart/2005/8/layout/orgChart1"/>
    <dgm:cxn modelId="{1BBEACB2-C637-4E97-BDE9-68C993146DA7}" type="presParOf" srcId="{40012F4B-3307-4776-8785-943765685E68}" destId="{7462B409-A635-47F2-A777-1784305A4AEA}" srcOrd="2" destOrd="0" presId="urn:microsoft.com/office/officeart/2005/8/layout/orgChart1"/>
    <dgm:cxn modelId="{243B0BB7-419D-471A-A2C7-DDC46402A9B5}" type="presParOf" srcId="{1DEA5F99-42B9-4830-BC53-64E23B61E69C}" destId="{72798A3C-9C7B-4919-950F-050FACE17E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F84FD5-8F42-4EEA-9FC0-79A2BF25DDA0}">
      <dsp:nvSpPr>
        <dsp:cNvPr id="0" name=""/>
        <dsp:cNvSpPr/>
      </dsp:nvSpPr>
      <dsp:spPr>
        <a:xfrm>
          <a:off x="0" y="2083180"/>
          <a:ext cx="8229600" cy="17455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0" y="2083180"/>
        <a:ext cx="2468880" cy="1745575"/>
      </dsp:txXfrm>
    </dsp:sp>
    <dsp:sp modelId="{F30A92F3-EE69-45A5-B3CC-2703ACE28448}">
      <dsp:nvSpPr>
        <dsp:cNvPr id="0" name=""/>
        <dsp:cNvSpPr/>
      </dsp:nvSpPr>
      <dsp:spPr>
        <a:xfrm>
          <a:off x="0" y="43533"/>
          <a:ext cx="8229600" cy="17455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latin typeface="+mj-lt"/>
            </a:rPr>
            <a:t>HLC Comprehensive Visit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latin typeface="+mj-lt"/>
            </a:rPr>
            <a:t>Fall 2012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latin typeface="+mj-lt"/>
            </a:rPr>
            <a:t>Self-Study Components</a:t>
          </a:r>
        </a:p>
      </dsp:txBody>
      <dsp:txXfrm>
        <a:off x="0" y="43533"/>
        <a:ext cx="2468880" cy="1745575"/>
      </dsp:txXfrm>
    </dsp:sp>
    <dsp:sp modelId="{709D0F63-2ACC-4766-BA48-21748DE9B9DF}">
      <dsp:nvSpPr>
        <dsp:cNvPr id="0" name=""/>
        <dsp:cNvSpPr/>
      </dsp:nvSpPr>
      <dsp:spPr>
        <a:xfrm>
          <a:off x="3886204" y="188998"/>
          <a:ext cx="2761478" cy="20553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latin typeface="+mj-lt"/>
            </a:rPr>
            <a:t>Self-Study Based on 5 HLC Accreditation Criteria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b="1" kern="1200" dirty="0"/>
        </a:p>
      </dsp:txBody>
      <dsp:txXfrm>
        <a:off x="3886204" y="188998"/>
        <a:ext cx="2761478" cy="2055313"/>
      </dsp:txXfrm>
    </dsp:sp>
    <dsp:sp modelId="{35712034-475F-4C06-8E11-74399CB7B8DB}">
      <dsp:nvSpPr>
        <dsp:cNvPr id="0" name=""/>
        <dsp:cNvSpPr/>
      </dsp:nvSpPr>
      <dsp:spPr>
        <a:xfrm>
          <a:off x="3848664" y="2244311"/>
          <a:ext cx="1418279" cy="581858"/>
        </a:xfrm>
        <a:custGeom>
          <a:avLst/>
          <a:gdLst/>
          <a:ahLst/>
          <a:cxnLst/>
          <a:rect l="0" t="0" r="0" b="0"/>
          <a:pathLst>
            <a:path>
              <a:moveTo>
                <a:pt x="1418279" y="0"/>
              </a:moveTo>
              <a:lnTo>
                <a:pt x="1418279" y="290929"/>
              </a:lnTo>
              <a:lnTo>
                <a:pt x="0" y="290929"/>
              </a:lnTo>
              <a:lnTo>
                <a:pt x="0" y="581858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973AC6-278A-45B3-868F-AEB67253C54D}">
      <dsp:nvSpPr>
        <dsp:cNvPr id="0" name=""/>
        <dsp:cNvSpPr/>
      </dsp:nvSpPr>
      <dsp:spPr>
        <a:xfrm>
          <a:off x="2757679" y="2826170"/>
          <a:ext cx="2181969" cy="1454646"/>
        </a:xfrm>
        <a:prstGeom prst="roundRect">
          <a:avLst>
            <a:gd name="adj" fmla="val 10000"/>
          </a:avLst>
        </a:prstGeom>
        <a:solidFill>
          <a:srgbClr val="00666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latin typeface="+mj-lt"/>
            </a:rPr>
            <a:t>Assessment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latin typeface="+mj-lt"/>
            </a:rPr>
            <a:t>(In Progress)</a:t>
          </a:r>
        </a:p>
      </dsp:txBody>
      <dsp:txXfrm>
        <a:off x="2757679" y="2826170"/>
        <a:ext cx="2181969" cy="1454646"/>
      </dsp:txXfrm>
    </dsp:sp>
    <dsp:sp modelId="{4C408B27-CD9F-4170-B6A7-8BE63DCC71C8}">
      <dsp:nvSpPr>
        <dsp:cNvPr id="0" name=""/>
        <dsp:cNvSpPr/>
      </dsp:nvSpPr>
      <dsp:spPr>
        <a:xfrm>
          <a:off x="5266944" y="2244311"/>
          <a:ext cx="1418279" cy="581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929"/>
              </a:lnTo>
              <a:lnTo>
                <a:pt x="1418279" y="290929"/>
              </a:lnTo>
              <a:lnTo>
                <a:pt x="1418279" y="581858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4561E-CCA7-446B-A0EA-9B8D6EC1301B}">
      <dsp:nvSpPr>
        <dsp:cNvPr id="0" name=""/>
        <dsp:cNvSpPr/>
      </dsp:nvSpPr>
      <dsp:spPr>
        <a:xfrm>
          <a:off x="5594239" y="2826170"/>
          <a:ext cx="2181969" cy="1454646"/>
        </a:xfrm>
        <a:prstGeom prst="roundRect">
          <a:avLst>
            <a:gd name="adj" fmla="val 10000"/>
          </a:avLst>
        </a:prstGeom>
        <a:solidFill>
          <a:srgbClr val="00666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latin typeface="+mj-lt"/>
            </a:rPr>
            <a:t>Strategic Planning (Begins Oct. 2010)</a:t>
          </a:r>
        </a:p>
      </dsp:txBody>
      <dsp:txXfrm>
        <a:off x="5594239" y="2826170"/>
        <a:ext cx="2181969" cy="14546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1CC089-F0B8-46F6-9E44-5A53C74BEB36}">
      <dsp:nvSpPr>
        <dsp:cNvPr id="0" name=""/>
        <dsp:cNvSpPr/>
      </dsp:nvSpPr>
      <dsp:spPr>
        <a:xfrm>
          <a:off x="4127255" y="1608052"/>
          <a:ext cx="3397173" cy="295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938"/>
              </a:lnTo>
              <a:lnTo>
                <a:pt x="3397173" y="147938"/>
              </a:lnTo>
              <a:lnTo>
                <a:pt x="3397173" y="29587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38DF2-D6DF-4B4E-825A-F730F2E231EB}">
      <dsp:nvSpPr>
        <dsp:cNvPr id="0" name=""/>
        <dsp:cNvSpPr/>
      </dsp:nvSpPr>
      <dsp:spPr>
        <a:xfrm>
          <a:off x="4127255" y="1608052"/>
          <a:ext cx="1692359" cy="295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938"/>
              </a:lnTo>
              <a:lnTo>
                <a:pt x="1692359" y="147938"/>
              </a:lnTo>
              <a:lnTo>
                <a:pt x="1692359" y="29587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D3007D-9D2A-4C31-A975-7624252D6B64}">
      <dsp:nvSpPr>
        <dsp:cNvPr id="0" name=""/>
        <dsp:cNvSpPr/>
      </dsp:nvSpPr>
      <dsp:spPr>
        <a:xfrm>
          <a:off x="4069080" y="1608052"/>
          <a:ext cx="91440" cy="295876"/>
        </a:xfrm>
        <a:custGeom>
          <a:avLst/>
          <a:gdLst/>
          <a:ahLst/>
          <a:cxnLst/>
          <a:rect l="0" t="0" r="0" b="0"/>
          <a:pathLst>
            <a:path>
              <a:moveTo>
                <a:pt x="58175" y="0"/>
              </a:moveTo>
              <a:lnTo>
                <a:pt x="58175" y="147938"/>
              </a:lnTo>
              <a:lnTo>
                <a:pt x="45720" y="147938"/>
              </a:lnTo>
              <a:lnTo>
                <a:pt x="45720" y="29587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B272D6-4A11-4774-91CC-FB2310FD9FD6}">
      <dsp:nvSpPr>
        <dsp:cNvPr id="0" name=""/>
        <dsp:cNvSpPr/>
      </dsp:nvSpPr>
      <dsp:spPr>
        <a:xfrm>
          <a:off x="2409985" y="1608052"/>
          <a:ext cx="1717269" cy="295876"/>
        </a:xfrm>
        <a:custGeom>
          <a:avLst/>
          <a:gdLst/>
          <a:ahLst/>
          <a:cxnLst/>
          <a:rect l="0" t="0" r="0" b="0"/>
          <a:pathLst>
            <a:path>
              <a:moveTo>
                <a:pt x="1717269" y="0"/>
              </a:moveTo>
              <a:lnTo>
                <a:pt x="1717269" y="147938"/>
              </a:lnTo>
              <a:lnTo>
                <a:pt x="0" y="147938"/>
              </a:lnTo>
              <a:lnTo>
                <a:pt x="0" y="29587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90E22-F3CA-4B76-AD69-697BE5FF5E51}">
      <dsp:nvSpPr>
        <dsp:cNvPr id="0" name=""/>
        <dsp:cNvSpPr/>
      </dsp:nvSpPr>
      <dsp:spPr>
        <a:xfrm>
          <a:off x="705171" y="1608052"/>
          <a:ext cx="3422083" cy="295876"/>
        </a:xfrm>
        <a:custGeom>
          <a:avLst/>
          <a:gdLst/>
          <a:ahLst/>
          <a:cxnLst/>
          <a:rect l="0" t="0" r="0" b="0"/>
          <a:pathLst>
            <a:path>
              <a:moveTo>
                <a:pt x="3422083" y="0"/>
              </a:moveTo>
              <a:lnTo>
                <a:pt x="3422083" y="147938"/>
              </a:lnTo>
              <a:lnTo>
                <a:pt x="0" y="147938"/>
              </a:lnTo>
              <a:lnTo>
                <a:pt x="0" y="29587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BF1D5A-980C-496B-B17F-742ADAD27764}">
      <dsp:nvSpPr>
        <dsp:cNvPr id="0" name=""/>
        <dsp:cNvSpPr/>
      </dsp:nvSpPr>
      <dsp:spPr>
        <a:xfrm>
          <a:off x="2788856" y="715962"/>
          <a:ext cx="2676797" cy="8920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baseline="0" dirty="0" smtClean="0">
              <a:latin typeface="Arial" pitchFamily="34" charset="0"/>
              <a:cs typeface="Arial" pitchFamily="34" charset="0"/>
            </a:rPr>
            <a:t>Steering</a:t>
          </a:r>
          <a:r>
            <a:rPr lang="en-US" sz="2800" b="1" kern="1200" dirty="0" smtClean="0">
              <a:latin typeface="Arial" pitchFamily="34" charset="0"/>
              <a:cs typeface="Arial" pitchFamily="34" charset="0"/>
            </a:rPr>
            <a:t> Committee</a:t>
          </a:r>
          <a:endParaRPr lang="en-US" sz="2800" b="1" kern="1200" dirty="0">
            <a:latin typeface="Arial" pitchFamily="34" charset="0"/>
            <a:cs typeface="Arial" pitchFamily="34" charset="0"/>
          </a:endParaRPr>
        </a:p>
      </dsp:txBody>
      <dsp:txXfrm>
        <a:off x="2788856" y="715962"/>
        <a:ext cx="2676797" cy="892089"/>
      </dsp:txXfrm>
    </dsp:sp>
    <dsp:sp modelId="{34962340-0144-4180-A3F4-744F6A8B1015}">
      <dsp:nvSpPr>
        <dsp:cNvPr id="0" name=""/>
        <dsp:cNvSpPr/>
      </dsp:nvSpPr>
      <dsp:spPr>
        <a:xfrm>
          <a:off x="703" y="1903928"/>
          <a:ext cx="1408937" cy="27442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Criterion 1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2 Steering Committee Members + Other Members</a:t>
          </a:r>
          <a:endParaRPr lang="en-US" sz="2000" b="1" kern="1200" dirty="0">
            <a:latin typeface="Arial" pitchFamily="34" charset="0"/>
            <a:cs typeface="Arial" pitchFamily="34" charset="0"/>
          </a:endParaRPr>
        </a:p>
      </dsp:txBody>
      <dsp:txXfrm>
        <a:off x="703" y="1903928"/>
        <a:ext cx="1408937" cy="2744271"/>
      </dsp:txXfrm>
    </dsp:sp>
    <dsp:sp modelId="{E6827B28-6B84-4139-AD0B-6795C7F3AF82}">
      <dsp:nvSpPr>
        <dsp:cNvPr id="0" name=""/>
        <dsp:cNvSpPr/>
      </dsp:nvSpPr>
      <dsp:spPr>
        <a:xfrm>
          <a:off x="1705517" y="1903928"/>
          <a:ext cx="1408937" cy="27442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Criterion 2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2 Steering Committee Members + Other Members</a:t>
          </a:r>
          <a:endParaRPr lang="en-US" sz="2000" b="1" kern="1200" dirty="0">
            <a:latin typeface="Arial" pitchFamily="34" charset="0"/>
            <a:cs typeface="Arial" pitchFamily="34" charset="0"/>
          </a:endParaRPr>
        </a:p>
      </dsp:txBody>
      <dsp:txXfrm>
        <a:off x="1705517" y="1903928"/>
        <a:ext cx="1408937" cy="2744271"/>
      </dsp:txXfrm>
    </dsp:sp>
    <dsp:sp modelId="{3869548A-8586-4687-926E-09327AD9BFD7}">
      <dsp:nvSpPr>
        <dsp:cNvPr id="0" name=""/>
        <dsp:cNvSpPr/>
      </dsp:nvSpPr>
      <dsp:spPr>
        <a:xfrm>
          <a:off x="3410331" y="1903928"/>
          <a:ext cx="1408937" cy="27442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Criterion 3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2 Steering Committee Members + Other Members</a:t>
          </a:r>
          <a:endParaRPr lang="en-US" sz="2000" b="1" kern="1200" dirty="0">
            <a:latin typeface="Arial" pitchFamily="34" charset="0"/>
            <a:cs typeface="Arial" pitchFamily="34" charset="0"/>
          </a:endParaRPr>
        </a:p>
      </dsp:txBody>
      <dsp:txXfrm>
        <a:off x="3410331" y="1903928"/>
        <a:ext cx="1408937" cy="2744271"/>
      </dsp:txXfrm>
    </dsp:sp>
    <dsp:sp modelId="{DD4960E2-0727-40AA-8A1F-CBF3F8340C3C}">
      <dsp:nvSpPr>
        <dsp:cNvPr id="0" name=""/>
        <dsp:cNvSpPr/>
      </dsp:nvSpPr>
      <dsp:spPr>
        <a:xfrm>
          <a:off x="5115145" y="1903928"/>
          <a:ext cx="1408937" cy="27442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Criterion 4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2 Steering Committee Members + Other Members</a:t>
          </a:r>
          <a:endParaRPr lang="en-US" sz="2000" b="1" kern="1200" dirty="0">
            <a:latin typeface="Arial" pitchFamily="34" charset="0"/>
            <a:cs typeface="Arial" pitchFamily="34" charset="0"/>
          </a:endParaRPr>
        </a:p>
      </dsp:txBody>
      <dsp:txXfrm>
        <a:off x="5115145" y="1903928"/>
        <a:ext cx="1408937" cy="2744271"/>
      </dsp:txXfrm>
    </dsp:sp>
    <dsp:sp modelId="{95F87986-76B0-4AFB-87C9-CF20A1603428}">
      <dsp:nvSpPr>
        <dsp:cNvPr id="0" name=""/>
        <dsp:cNvSpPr/>
      </dsp:nvSpPr>
      <dsp:spPr>
        <a:xfrm>
          <a:off x="6819959" y="1903928"/>
          <a:ext cx="1408937" cy="27442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Criterion 5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2 Steering Committee Members + Other Members</a:t>
          </a:r>
          <a:endParaRPr lang="en-US" sz="2000" b="1" kern="1200" dirty="0">
            <a:latin typeface="Arial" pitchFamily="34" charset="0"/>
            <a:cs typeface="Arial" pitchFamily="34" charset="0"/>
          </a:endParaRPr>
        </a:p>
      </dsp:txBody>
      <dsp:txXfrm>
        <a:off x="6819959" y="1903928"/>
        <a:ext cx="1408937" cy="2744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B8C8B-3196-4D5D-B178-459E286152D1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FDC42-FB27-4930-8ED2-1F3F9DA5F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FDC42-FB27-4930-8ED2-1F3F9DA5F90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FDC42-FB27-4930-8ED2-1F3F9DA5F90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FDC42-FB27-4930-8ED2-1F3F9DA5F90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FDC42-FB27-4930-8ED2-1F3F9DA5F90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FDC42-FB27-4930-8ED2-1F3F9DA5F90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AC53478-D769-46D2-9AD2-C57008FF44A6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3D66C74-84C9-4575-BE2E-13AB0BC63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53478-D769-46D2-9AD2-C57008FF44A6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6C74-84C9-4575-BE2E-13AB0BC63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53478-D769-46D2-9AD2-C57008FF44A6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6C74-84C9-4575-BE2E-13AB0BC63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53478-D769-46D2-9AD2-C57008FF44A6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6C74-84C9-4575-BE2E-13AB0BC63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53478-D769-46D2-9AD2-C57008FF44A6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6C74-84C9-4575-BE2E-13AB0BC63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53478-D769-46D2-9AD2-C57008FF44A6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6C74-84C9-4575-BE2E-13AB0BC63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C53478-D769-46D2-9AD2-C57008FF44A6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D66C74-84C9-4575-BE2E-13AB0BC637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AC53478-D769-46D2-9AD2-C57008FF44A6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3D66C74-84C9-4575-BE2E-13AB0BC63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53478-D769-46D2-9AD2-C57008FF44A6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6C74-84C9-4575-BE2E-13AB0BC63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53478-D769-46D2-9AD2-C57008FF44A6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6C74-84C9-4575-BE2E-13AB0BC63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53478-D769-46D2-9AD2-C57008FF44A6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66C74-84C9-4575-BE2E-13AB0BC63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AC53478-D769-46D2-9AD2-C57008FF44A6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3D66C74-84C9-4575-BE2E-13AB0BC63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0"/>
            <a:ext cx="8458200" cy="1470025"/>
          </a:xfrm>
        </p:spPr>
        <p:txBody>
          <a:bodyPr>
            <a:noAutofit/>
          </a:bodyPr>
          <a:lstStyle/>
          <a:p>
            <a:r>
              <a:rPr lang="en-US" dirty="0" smtClean="0"/>
              <a:t>The Higher Learning Commission Comprehensive Visit</a:t>
            </a:r>
            <a:br>
              <a:rPr lang="en-US" dirty="0" smtClean="0"/>
            </a:br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99938"/>
            <a:ext cx="4876800" cy="10530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Self-Study Process</a:t>
            </a:r>
            <a:endParaRPr lang="en-US" sz="36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HLC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4419600"/>
            <a:ext cx="3077135" cy="20872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Accreditation Criteria </a:t>
            </a:r>
            <a:br>
              <a:rPr lang="en-US" b="1" dirty="0" smtClean="0"/>
            </a:br>
            <a:r>
              <a:rPr lang="en-US" b="1" dirty="0" smtClean="0"/>
              <a:t>5 Subcommittees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1.	Mission and Integrity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2.	Preparing for the Future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3.	Student Learning and Effective Teaching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4.	Acquisition, Discovery, and Application of 	Knowledge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5.	Engagement and Service</a:t>
            </a:r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	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LC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4800600"/>
            <a:ext cx="2267230" cy="1537871"/>
          </a:xfrm>
          <a:prstGeom prst="rect">
            <a:avLst/>
          </a:prstGeom>
          <a:ln w="76200">
            <a:solidFill>
              <a:srgbClr val="00666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0"/>
          <a:ext cx="8229600" cy="536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800600"/>
            <a:ext cx="8229600" cy="19045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rmAutofit fontScale="25000" lnSpcReduction="2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Faculty, staff and students are needed for each subcommittee.  </a:t>
            </a:r>
          </a:p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en-US" sz="96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Subcommittee volunteer information will be forthcoming in the next few days! </a:t>
            </a: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Self-Study Steering Committee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4864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9600" b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Julie Isaacson and Lynita Cooksey – Co-Chairs</a:t>
            </a:r>
          </a:p>
          <a:p>
            <a:pPr>
              <a:buClr>
                <a:srgbClr val="006666"/>
              </a:buClr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Lonnie 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Williams	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Student </a:t>
            </a:r>
            <a:r>
              <a:rPr lang="en-US" sz="8000" b="1" dirty="0">
                <a:latin typeface="Arial" pitchFamily="34" charset="0"/>
                <a:cs typeface="Arial" pitchFamily="34" charset="0"/>
              </a:rPr>
              <a:t>Affairs</a:t>
            </a:r>
          </a:p>
          <a:p>
            <a:pPr>
              <a:buClr>
                <a:srgbClr val="006666"/>
              </a:buClr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Nancy Hendricks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Advancement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6666"/>
              </a:buClr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Andy </a:t>
            </a:r>
            <a:r>
              <a:rPr lang="en-US" sz="9600" b="1" dirty="0" err="1" smtClean="0">
                <a:latin typeface="Arial" pitchFamily="34" charset="0"/>
                <a:cs typeface="Arial" pitchFamily="34" charset="0"/>
              </a:rPr>
              <a:t>Novobilski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Sciences </a:t>
            </a:r>
            <a:r>
              <a:rPr lang="en-US" sz="8000" b="1" dirty="0">
                <a:latin typeface="Arial" pitchFamily="34" charset="0"/>
                <a:cs typeface="Arial" pitchFamily="34" charset="0"/>
              </a:rPr>
              <a:t>and Math</a:t>
            </a:r>
          </a:p>
          <a:p>
            <a:pPr>
              <a:buClr>
                <a:srgbClr val="006666"/>
              </a:buClr>
            </a:pPr>
            <a:r>
              <a:rPr lang="en-US" sz="9600" b="1" dirty="0" err="1" smtClean="0">
                <a:latin typeface="Arial" pitchFamily="34" charset="0"/>
                <a:cs typeface="Arial" pitchFamily="34" charset="0"/>
              </a:rPr>
              <a:t>Osa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b="1" dirty="0" err="1" smtClean="0">
                <a:latin typeface="Arial" pitchFamily="34" charset="0"/>
                <a:cs typeface="Arial" pitchFamily="34" charset="0"/>
              </a:rPr>
              <a:t>Amienyi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Communications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6666"/>
              </a:buClr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Greg Meeks	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Education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6666"/>
              </a:buClr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Jim </a:t>
            </a:r>
            <a:r>
              <a:rPr lang="en-US" sz="9600" b="1" dirty="0" err="1" smtClean="0">
                <a:latin typeface="Arial" pitchFamily="34" charset="0"/>
                <a:cs typeface="Arial" pitchFamily="34" charset="0"/>
              </a:rPr>
              <a:t>Washam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Business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6666"/>
              </a:buClr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Kathryn Jones	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Institutional Research &amp; 							Assessment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6666"/>
              </a:buClr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Russ Hannah	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Finance &amp; Administration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6666"/>
              </a:buClr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Beverly </a:t>
            </a:r>
            <a:r>
              <a:rPr lang="en-US" sz="9600" b="1" dirty="0" err="1">
                <a:latin typeface="Arial" pitchFamily="34" charset="0"/>
                <a:cs typeface="Arial" pitchFamily="34" charset="0"/>
              </a:rPr>
              <a:t>Boals</a:t>
            </a:r>
            <a:r>
              <a:rPr lang="en-US" sz="9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Gilbert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Faculty </a:t>
            </a:r>
            <a:r>
              <a:rPr lang="en-US" sz="8000" b="1" dirty="0">
                <a:latin typeface="Arial" pitchFamily="34" charset="0"/>
                <a:cs typeface="Arial" pitchFamily="34" charset="0"/>
              </a:rPr>
              <a:t>Senate President</a:t>
            </a:r>
          </a:p>
          <a:p>
            <a:pPr>
              <a:buClr>
                <a:srgbClr val="006666"/>
              </a:buClr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Randy Martin	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Staff </a:t>
            </a:r>
            <a:r>
              <a:rPr lang="en-US" sz="8000" b="1" dirty="0">
                <a:latin typeface="Arial" pitchFamily="34" charset="0"/>
                <a:cs typeface="Arial" pitchFamily="34" charset="0"/>
              </a:rPr>
              <a:t>Senate President</a:t>
            </a:r>
          </a:p>
          <a:p>
            <a:pPr>
              <a:buClr>
                <a:srgbClr val="006666"/>
              </a:buClr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Sarah Peoples	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Student Government Association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6666"/>
              </a:buClr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Kevin Linker	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Graduate </a:t>
            </a:r>
            <a:r>
              <a:rPr lang="en-US" sz="8000" b="1" dirty="0">
                <a:latin typeface="Arial" pitchFamily="34" charset="0"/>
                <a:cs typeface="Arial" pitchFamily="34" charset="0"/>
              </a:rPr>
              <a:t>Student</a:t>
            </a:r>
          </a:p>
          <a:p>
            <a:pPr>
              <a:buClr>
                <a:srgbClr val="006666"/>
              </a:buClr>
            </a:pP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Mark Young		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Community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Representative</a:t>
            </a:r>
          </a:p>
          <a:p>
            <a:pPr>
              <a:buClr>
                <a:srgbClr val="006666"/>
              </a:buClr>
            </a:pPr>
            <a:r>
              <a:rPr lang="en-US" sz="9600" b="1" dirty="0" err="1" smtClean="0">
                <a:latin typeface="Arial" pitchFamily="34" charset="0"/>
                <a:cs typeface="Arial" pitchFamily="34" charset="0"/>
              </a:rPr>
              <a:t>Cherisse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 Jones-Branch	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Humanities &amp;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Social Sciences</a:t>
            </a:r>
            <a:endParaRPr lang="en-US" sz="80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6666"/>
              </a:buClr>
            </a:pPr>
            <a:endParaRPr lang="en-US" sz="9600" b="1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6666"/>
              </a:buCl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203</TotalTime>
  <Words>124</Words>
  <Application>Microsoft Office PowerPoint</Application>
  <PresentationFormat>On-screen Show (4:3)</PresentationFormat>
  <Paragraphs>49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The Higher Learning Commission Comprehensive Visit Fall 2012</vt:lpstr>
      <vt:lpstr>Accreditation Criteria  5 Subcommittees</vt:lpstr>
      <vt:lpstr>Slide 3</vt:lpstr>
      <vt:lpstr>Slide 4</vt:lpstr>
      <vt:lpstr>Self-Study Steering Committee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Higher Learning Commission Comprehensive Visit Fall 2012</dc:title>
  <dc:creator>Lynita</dc:creator>
  <cp:lastModifiedBy>Lynita</cp:lastModifiedBy>
  <cp:revision>23</cp:revision>
  <dcterms:created xsi:type="dcterms:W3CDTF">2010-08-16T01:01:12Z</dcterms:created>
  <dcterms:modified xsi:type="dcterms:W3CDTF">2010-08-17T02:50:00Z</dcterms:modified>
</cp:coreProperties>
</file>